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8"/>
  </p:notesMasterIdLst>
  <p:sldIdLst>
    <p:sldId id="256" r:id="rId2"/>
    <p:sldId id="258" r:id="rId3"/>
    <p:sldId id="259" r:id="rId4"/>
    <p:sldId id="260" r:id="rId5"/>
    <p:sldId id="261" r:id="rId6"/>
    <p:sldId id="262" r:id="rId7"/>
    <p:sldId id="263" r:id="rId8"/>
    <p:sldId id="266" r:id="rId9"/>
    <p:sldId id="264" r:id="rId10"/>
    <p:sldId id="281" r:id="rId11"/>
    <p:sldId id="265" r:id="rId12"/>
    <p:sldId id="277" r:id="rId13"/>
    <p:sldId id="278" r:id="rId14"/>
    <p:sldId id="279" r:id="rId15"/>
    <p:sldId id="280" r:id="rId16"/>
    <p:sldId id="267" r:id="rId17"/>
    <p:sldId id="268" r:id="rId18"/>
    <p:sldId id="269" r:id="rId19"/>
    <p:sldId id="276" r:id="rId20"/>
    <p:sldId id="282" r:id="rId21"/>
    <p:sldId id="270" r:id="rId22"/>
    <p:sldId id="271" r:id="rId23"/>
    <p:sldId id="272" r:id="rId24"/>
    <p:sldId id="273" r:id="rId25"/>
    <p:sldId id="274" r:id="rId26"/>
    <p:sldId id="275" r:id="rId27"/>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9355" autoAdjust="0"/>
  </p:normalViewPr>
  <p:slideViewPr>
    <p:cSldViewPr snapToGrid="0">
      <p:cViewPr varScale="1">
        <p:scale>
          <a:sx n="94" d="100"/>
          <a:sy n="94" d="100"/>
        </p:scale>
        <p:origin x="756" y="6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253"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52814"/>
          </a:xfrm>
          <a:prstGeom prst="rect">
            <a:avLst/>
          </a:prstGeom>
        </p:spPr>
        <p:txBody>
          <a:bodyPr vert="horz" lIns="91275" tIns="45638" rIns="91275" bIns="45638" rtlCol="0"/>
          <a:lstStyle>
            <a:lvl1pPr algn="l">
              <a:defRPr sz="1200"/>
            </a:lvl1pPr>
          </a:lstStyle>
          <a:p>
            <a:endParaRPr lang="en-US"/>
          </a:p>
        </p:txBody>
      </p:sp>
      <p:sp>
        <p:nvSpPr>
          <p:cNvPr id="3" name="Date Placeholder 2"/>
          <p:cNvSpPr>
            <a:spLocks noGrp="1"/>
          </p:cNvSpPr>
          <p:nvPr>
            <p:ph type="dt" idx="1"/>
          </p:nvPr>
        </p:nvSpPr>
        <p:spPr>
          <a:xfrm>
            <a:off x="4014100" y="1"/>
            <a:ext cx="3070860" cy="452814"/>
          </a:xfrm>
          <a:prstGeom prst="rect">
            <a:avLst/>
          </a:prstGeom>
        </p:spPr>
        <p:txBody>
          <a:bodyPr vert="horz" lIns="91275" tIns="45638" rIns="91275" bIns="45638" rtlCol="0"/>
          <a:lstStyle>
            <a:lvl1pPr algn="r">
              <a:defRPr sz="1200"/>
            </a:lvl1pPr>
          </a:lstStyle>
          <a:p>
            <a:fld id="{2DFB2355-D61B-4FD3-8527-2D0FDB72E00E}" type="datetimeFigureOut">
              <a:rPr lang="en-US" smtClean="0"/>
              <a:t>6/29/2018</a:t>
            </a:fld>
            <a:endParaRPr lang="en-US"/>
          </a:p>
        </p:txBody>
      </p:sp>
      <p:sp>
        <p:nvSpPr>
          <p:cNvPr id="4" name="Slide Image Placeholder 3"/>
          <p:cNvSpPr>
            <a:spLocks noGrp="1" noRot="1" noChangeAspect="1"/>
          </p:cNvSpPr>
          <p:nvPr>
            <p:ph type="sldImg" idx="2"/>
          </p:nvPr>
        </p:nvSpPr>
        <p:spPr>
          <a:xfrm>
            <a:off x="1514475" y="1128713"/>
            <a:ext cx="4057650" cy="3044825"/>
          </a:xfrm>
          <a:prstGeom prst="rect">
            <a:avLst/>
          </a:prstGeom>
          <a:noFill/>
          <a:ln w="12700">
            <a:solidFill>
              <a:prstClr val="black"/>
            </a:solidFill>
          </a:ln>
        </p:spPr>
        <p:txBody>
          <a:bodyPr vert="horz" lIns="91275" tIns="45638" rIns="91275" bIns="45638" rtlCol="0" anchor="ctr"/>
          <a:lstStyle/>
          <a:p>
            <a:endParaRPr lang="en-US"/>
          </a:p>
        </p:txBody>
      </p:sp>
      <p:sp>
        <p:nvSpPr>
          <p:cNvPr id="5" name="Notes Placeholder 4"/>
          <p:cNvSpPr>
            <a:spLocks noGrp="1"/>
          </p:cNvSpPr>
          <p:nvPr>
            <p:ph type="body" sz="quarter" idx="3"/>
          </p:nvPr>
        </p:nvSpPr>
        <p:spPr>
          <a:xfrm>
            <a:off x="708660" y="4343252"/>
            <a:ext cx="5669280" cy="3553570"/>
          </a:xfrm>
          <a:prstGeom prst="rect">
            <a:avLst/>
          </a:prstGeom>
        </p:spPr>
        <p:txBody>
          <a:bodyPr vert="horz" lIns="91275" tIns="45638" rIns="91275" bIns="456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125"/>
            <a:ext cx="3070860" cy="452813"/>
          </a:xfrm>
          <a:prstGeom prst="rect">
            <a:avLst/>
          </a:prstGeom>
        </p:spPr>
        <p:txBody>
          <a:bodyPr vert="horz" lIns="91275" tIns="45638" rIns="91275" bIns="45638"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572125"/>
            <a:ext cx="3070860" cy="452813"/>
          </a:xfrm>
          <a:prstGeom prst="rect">
            <a:avLst/>
          </a:prstGeom>
        </p:spPr>
        <p:txBody>
          <a:bodyPr vert="horz" lIns="91275" tIns="45638" rIns="91275" bIns="45638" rtlCol="0" anchor="b"/>
          <a:lstStyle>
            <a:lvl1pPr algn="r">
              <a:defRPr sz="1200"/>
            </a:lvl1pPr>
          </a:lstStyle>
          <a:p>
            <a:fld id="{510CFE79-4C4C-47B4-B605-C4A6370E88FC}" type="slidenum">
              <a:rPr lang="en-US" smtClean="0"/>
              <a:t>‹#›</a:t>
            </a:fld>
            <a:endParaRPr lang="en-US"/>
          </a:p>
        </p:txBody>
      </p:sp>
    </p:spTree>
    <p:extLst>
      <p:ext uri="{BB962C8B-B14F-4D97-AF65-F5344CB8AC3E}">
        <p14:creationId xmlns:p14="http://schemas.microsoft.com/office/powerpoint/2010/main" val="167100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Hello… My name is Michelle owner of My Designs in the Chaos where we develop encourage and grow talent and confidence</a:t>
            </a:r>
          </a:p>
          <a:p>
            <a:r>
              <a:rPr lang="en-US" dirty="0"/>
              <a:t>We have grown our Social Media following from 0 to over 11,000 combined from our page and groups in about 1 year 99% organically</a:t>
            </a:r>
          </a:p>
        </p:txBody>
      </p:sp>
      <p:sp>
        <p:nvSpPr>
          <p:cNvPr id="4" name="Slide Number Placeholder 3"/>
          <p:cNvSpPr>
            <a:spLocks noGrp="1"/>
          </p:cNvSpPr>
          <p:nvPr>
            <p:ph type="sldNum" sz="quarter" idx="10"/>
          </p:nvPr>
        </p:nvSpPr>
        <p:spPr/>
        <p:txBody>
          <a:bodyPr/>
          <a:lstStyle/>
          <a:p>
            <a:fld id="{510CFE79-4C4C-47B4-B605-C4A6370E88FC}" type="slidenum">
              <a:rPr lang="en-US" smtClean="0"/>
              <a:t>1</a:t>
            </a:fld>
            <a:endParaRPr lang="en-US"/>
          </a:p>
        </p:txBody>
      </p:sp>
    </p:spTree>
    <p:extLst>
      <p:ext uri="{BB962C8B-B14F-4D97-AF65-F5344CB8AC3E}">
        <p14:creationId xmlns:p14="http://schemas.microsoft.com/office/powerpoint/2010/main" val="203880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in the </a:t>
            </a:r>
            <a:r>
              <a:rPr lang="en-US" dirty="0" err="1"/>
              <a:t>algorythim</a:t>
            </a:r>
            <a:r>
              <a:rPr lang="en-US" dirty="0"/>
              <a:t> right now that are huge are comments and tags….</a:t>
            </a:r>
          </a:p>
        </p:txBody>
      </p:sp>
      <p:sp>
        <p:nvSpPr>
          <p:cNvPr id="4" name="Slide Number Placeholder 3"/>
          <p:cNvSpPr>
            <a:spLocks noGrp="1"/>
          </p:cNvSpPr>
          <p:nvPr>
            <p:ph type="sldNum" sz="quarter" idx="10"/>
          </p:nvPr>
        </p:nvSpPr>
        <p:spPr/>
        <p:txBody>
          <a:bodyPr/>
          <a:lstStyle/>
          <a:p>
            <a:fld id="{510CFE79-4C4C-47B4-B605-C4A6370E88FC}" type="slidenum">
              <a:rPr lang="en-US" smtClean="0"/>
              <a:t>10</a:t>
            </a:fld>
            <a:endParaRPr lang="en-US"/>
          </a:p>
        </p:txBody>
      </p:sp>
    </p:spTree>
    <p:extLst>
      <p:ext uri="{BB962C8B-B14F-4D97-AF65-F5344CB8AC3E}">
        <p14:creationId xmlns:p14="http://schemas.microsoft.com/office/powerpoint/2010/main" val="2633968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Variety of the types of posts you create</a:t>
            </a:r>
          </a:p>
          <a:p>
            <a:r>
              <a:rPr lang="en-US" dirty="0"/>
              <a:t>You want to do a variety of these types of posts again to feed the algorithm and keep your audience engaged.</a:t>
            </a:r>
          </a:p>
        </p:txBody>
      </p:sp>
      <p:sp>
        <p:nvSpPr>
          <p:cNvPr id="4" name="Slide Number Placeholder 3"/>
          <p:cNvSpPr>
            <a:spLocks noGrp="1"/>
          </p:cNvSpPr>
          <p:nvPr>
            <p:ph type="sldNum" sz="quarter" idx="10"/>
          </p:nvPr>
        </p:nvSpPr>
        <p:spPr/>
        <p:txBody>
          <a:bodyPr/>
          <a:lstStyle/>
          <a:p>
            <a:fld id="{510CFE79-4C4C-47B4-B605-C4A6370E88FC}" type="slidenum">
              <a:rPr lang="en-US" smtClean="0"/>
              <a:t>11</a:t>
            </a:fld>
            <a:endParaRPr lang="en-US"/>
          </a:p>
        </p:txBody>
      </p:sp>
    </p:spTree>
    <p:extLst>
      <p:ext uri="{BB962C8B-B14F-4D97-AF65-F5344CB8AC3E}">
        <p14:creationId xmlns:p14="http://schemas.microsoft.com/office/powerpoint/2010/main" val="319777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from larger pages who have the same audience that you are trying to attract.</a:t>
            </a:r>
          </a:p>
        </p:txBody>
      </p:sp>
      <p:sp>
        <p:nvSpPr>
          <p:cNvPr id="4" name="Slide Number Placeholder 3"/>
          <p:cNvSpPr>
            <a:spLocks noGrp="1"/>
          </p:cNvSpPr>
          <p:nvPr>
            <p:ph type="sldNum" sz="quarter" idx="10"/>
          </p:nvPr>
        </p:nvSpPr>
        <p:spPr/>
        <p:txBody>
          <a:bodyPr/>
          <a:lstStyle/>
          <a:p>
            <a:fld id="{510CFE79-4C4C-47B4-B605-C4A6370E88FC}" type="slidenum">
              <a:rPr lang="en-US" smtClean="0"/>
              <a:t>15</a:t>
            </a:fld>
            <a:endParaRPr lang="en-US"/>
          </a:p>
        </p:txBody>
      </p:sp>
    </p:spTree>
    <p:extLst>
      <p:ext uri="{BB962C8B-B14F-4D97-AF65-F5344CB8AC3E}">
        <p14:creationId xmlns:p14="http://schemas.microsoft.com/office/powerpoint/2010/main" val="90103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189" indent="-228189">
              <a:buAutoNum type="arabicPeriod" startAt="5"/>
            </a:pPr>
            <a:r>
              <a:rPr lang="en-US" dirty="0"/>
              <a:t>Make it Fun</a:t>
            </a:r>
          </a:p>
          <a:p>
            <a:pPr marL="228189" indent="-228189">
              <a:buAutoNum type="arabicPeriod" startAt="5"/>
            </a:pPr>
            <a:endParaRPr lang="en-US" dirty="0"/>
          </a:p>
          <a:p>
            <a:r>
              <a:rPr lang="en-US" dirty="0"/>
              <a:t>People go to FB to zone out, smile, and feel good.  </a:t>
            </a:r>
          </a:p>
          <a:p>
            <a:r>
              <a:rPr lang="en-US" dirty="0"/>
              <a:t>Again people buy from people they know like and trust…. Make them smile and feel good.  Encourage, Inspire, and wow them etc.</a:t>
            </a:r>
          </a:p>
        </p:txBody>
      </p:sp>
      <p:sp>
        <p:nvSpPr>
          <p:cNvPr id="4" name="Slide Number Placeholder 3"/>
          <p:cNvSpPr>
            <a:spLocks noGrp="1"/>
          </p:cNvSpPr>
          <p:nvPr>
            <p:ph type="sldNum" sz="quarter" idx="10"/>
          </p:nvPr>
        </p:nvSpPr>
        <p:spPr/>
        <p:txBody>
          <a:bodyPr/>
          <a:lstStyle/>
          <a:p>
            <a:fld id="{510CFE79-4C4C-47B4-B605-C4A6370E88FC}" type="slidenum">
              <a:rPr lang="en-US" smtClean="0"/>
              <a:t>16</a:t>
            </a:fld>
            <a:endParaRPr lang="en-US"/>
          </a:p>
        </p:txBody>
      </p:sp>
    </p:spTree>
    <p:extLst>
      <p:ext uri="{BB962C8B-B14F-4D97-AF65-F5344CB8AC3E}">
        <p14:creationId xmlns:p14="http://schemas.microsoft.com/office/powerpoint/2010/main" val="277313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top 5 ways to grow your page.</a:t>
            </a:r>
          </a:p>
        </p:txBody>
      </p:sp>
      <p:sp>
        <p:nvSpPr>
          <p:cNvPr id="4" name="Slide Number Placeholder 3"/>
          <p:cNvSpPr>
            <a:spLocks noGrp="1"/>
          </p:cNvSpPr>
          <p:nvPr>
            <p:ph type="sldNum" sz="quarter" idx="10"/>
          </p:nvPr>
        </p:nvSpPr>
        <p:spPr/>
        <p:txBody>
          <a:bodyPr/>
          <a:lstStyle/>
          <a:p>
            <a:fld id="{510CFE79-4C4C-47B4-B605-C4A6370E88FC}" type="slidenum">
              <a:rPr lang="en-US" smtClean="0"/>
              <a:t>17</a:t>
            </a:fld>
            <a:endParaRPr lang="en-US"/>
          </a:p>
        </p:txBody>
      </p:sp>
    </p:spTree>
    <p:extLst>
      <p:ext uri="{BB962C8B-B14F-4D97-AF65-F5344CB8AC3E}">
        <p14:creationId xmlns:p14="http://schemas.microsoft.com/office/powerpoint/2010/main" val="2731275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people who have already engaged with your content to like your page.  You want people who like your stuff and not just family and friends.  You want the people who are potential buyers.</a:t>
            </a:r>
          </a:p>
        </p:txBody>
      </p:sp>
      <p:sp>
        <p:nvSpPr>
          <p:cNvPr id="4" name="Slide Number Placeholder 3"/>
          <p:cNvSpPr>
            <a:spLocks noGrp="1"/>
          </p:cNvSpPr>
          <p:nvPr>
            <p:ph type="sldNum" sz="quarter" idx="10"/>
          </p:nvPr>
        </p:nvSpPr>
        <p:spPr/>
        <p:txBody>
          <a:bodyPr/>
          <a:lstStyle/>
          <a:p>
            <a:fld id="{510CFE79-4C4C-47B4-B605-C4A6370E88FC}" type="slidenum">
              <a:rPr lang="en-US" smtClean="0"/>
              <a:t>18</a:t>
            </a:fld>
            <a:endParaRPr lang="en-US"/>
          </a:p>
        </p:txBody>
      </p:sp>
    </p:spTree>
    <p:extLst>
      <p:ext uri="{BB962C8B-B14F-4D97-AF65-F5344CB8AC3E}">
        <p14:creationId xmlns:p14="http://schemas.microsoft.com/office/powerpoint/2010/main" val="403563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your business page</a:t>
            </a:r>
          </a:p>
          <a:p>
            <a:r>
              <a:rPr lang="en-US" dirty="0"/>
              <a:t>On the posts your business page has made</a:t>
            </a:r>
          </a:p>
        </p:txBody>
      </p:sp>
      <p:sp>
        <p:nvSpPr>
          <p:cNvPr id="4" name="Slide Number Placeholder 3"/>
          <p:cNvSpPr>
            <a:spLocks noGrp="1"/>
          </p:cNvSpPr>
          <p:nvPr>
            <p:ph type="sldNum" sz="quarter" idx="10"/>
          </p:nvPr>
        </p:nvSpPr>
        <p:spPr/>
        <p:txBody>
          <a:bodyPr/>
          <a:lstStyle/>
          <a:p>
            <a:fld id="{510CFE79-4C4C-47B4-B605-C4A6370E88FC}" type="slidenum">
              <a:rPr lang="en-US" smtClean="0"/>
              <a:t>19</a:t>
            </a:fld>
            <a:endParaRPr lang="en-US"/>
          </a:p>
        </p:txBody>
      </p:sp>
    </p:spTree>
    <p:extLst>
      <p:ext uri="{BB962C8B-B14F-4D97-AF65-F5344CB8AC3E}">
        <p14:creationId xmlns:p14="http://schemas.microsoft.com/office/powerpoint/2010/main" val="3624072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FE79-4C4C-47B4-B605-C4A6370E88FC}" type="slidenum">
              <a:rPr lang="en-US" smtClean="0"/>
              <a:t>20</a:t>
            </a:fld>
            <a:endParaRPr lang="en-US"/>
          </a:p>
        </p:txBody>
      </p:sp>
    </p:spTree>
    <p:extLst>
      <p:ext uri="{BB962C8B-B14F-4D97-AF65-F5344CB8AC3E}">
        <p14:creationId xmlns:p14="http://schemas.microsoft.com/office/powerpoint/2010/main" val="2404959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FE79-4C4C-47B4-B605-C4A6370E88FC}" type="slidenum">
              <a:rPr lang="en-US" smtClean="0"/>
              <a:t>21</a:t>
            </a:fld>
            <a:endParaRPr lang="en-US"/>
          </a:p>
        </p:txBody>
      </p:sp>
    </p:spTree>
    <p:extLst>
      <p:ext uri="{BB962C8B-B14F-4D97-AF65-F5344CB8AC3E}">
        <p14:creationId xmlns:p14="http://schemas.microsoft.com/office/powerpoint/2010/main" val="841347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3-5 colors</a:t>
            </a:r>
          </a:p>
          <a:p>
            <a:r>
              <a:rPr lang="en-US" dirty="0"/>
              <a:t>Use the same filters</a:t>
            </a:r>
          </a:p>
        </p:txBody>
      </p:sp>
      <p:sp>
        <p:nvSpPr>
          <p:cNvPr id="4" name="Slide Number Placeholder 3"/>
          <p:cNvSpPr>
            <a:spLocks noGrp="1"/>
          </p:cNvSpPr>
          <p:nvPr>
            <p:ph type="sldNum" sz="quarter" idx="10"/>
          </p:nvPr>
        </p:nvSpPr>
        <p:spPr/>
        <p:txBody>
          <a:bodyPr/>
          <a:lstStyle/>
          <a:p>
            <a:fld id="{510CFE79-4C4C-47B4-B605-C4A6370E88FC}" type="slidenum">
              <a:rPr lang="en-US" smtClean="0"/>
              <a:t>22</a:t>
            </a:fld>
            <a:endParaRPr lang="en-US"/>
          </a:p>
        </p:txBody>
      </p:sp>
    </p:spTree>
    <p:extLst>
      <p:ext uri="{BB962C8B-B14F-4D97-AF65-F5344CB8AC3E}">
        <p14:creationId xmlns:p14="http://schemas.microsoft.com/office/powerpoint/2010/main" val="78301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1128713"/>
            <a:ext cx="4057650" cy="3044825"/>
          </a:xfrm>
        </p:spPr>
      </p:sp>
      <p:sp>
        <p:nvSpPr>
          <p:cNvPr id="3" name="Notes Placeholder 2"/>
          <p:cNvSpPr>
            <a:spLocks noGrp="1"/>
          </p:cNvSpPr>
          <p:nvPr>
            <p:ph type="body" idx="1"/>
          </p:nvPr>
        </p:nvSpPr>
        <p:spPr/>
        <p:txBody>
          <a:bodyPr/>
          <a:lstStyle/>
          <a:p>
            <a:r>
              <a:rPr lang="en-US" dirty="0"/>
              <a:t>Questions….</a:t>
            </a:r>
          </a:p>
          <a:p>
            <a:r>
              <a:rPr lang="en-US" dirty="0"/>
              <a:t>Want free SVG files and project inspiration…. Email</a:t>
            </a:r>
          </a:p>
          <a:p>
            <a:r>
              <a:rPr lang="en-US" dirty="0"/>
              <a:t>I will have the presentation available on my website</a:t>
            </a:r>
          </a:p>
          <a:p>
            <a:endParaRPr lang="en-US" dirty="0"/>
          </a:p>
        </p:txBody>
      </p:sp>
      <p:sp>
        <p:nvSpPr>
          <p:cNvPr id="4" name="Slide Number Placeholder 3"/>
          <p:cNvSpPr>
            <a:spLocks noGrp="1"/>
          </p:cNvSpPr>
          <p:nvPr>
            <p:ph type="sldNum" sz="quarter" idx="10"/>
          </p:nvPr>
        </p:nvSpPr>
        <p:spPr/>
        <p:txBody>
          <a:bodyPr/>
          <a:lstStyle/>
          <a:p>
            <a:fld id="{510CFE79-4C4C-47B4-B605-C4A6370E88FC}" type="slidenum">
              <a:rPr lang="en-US" smtClean="0"/>
              <a:t>2</a:t>
            </a:fld>
            <a:endParaRPr lang="en-US"/>
          </a:p>
        </p:txBody>
      </p:sp>
    </p:spTree>
    <p:extLst>
      <p:ext uri="{BB962C8B-B14F-4D97-AF65-F5344CB8AC3E}">
        <p14:creationId xmlns:p14="http://schemas.microsoft.com/office/powerpoint/2010/main" val="3665857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different than your other social medias…… give people a reason to follow you on more than one place</a:t>
            </a:r>
          </a:p>
        </p:txBody>
      </p:sp>
      <p:sp>
        <p:nvSpPr>
          <p:cNvPr id="4" name="Slide Number Placeholder 3"/>
          <p:cNvSpPr>
            <a:spLocks noGrp="1"/>
          </p:cNvSpPr>
          <p:nvPr>
            <p:ph type="sldNum" sz="quarter" idx="10"/>
          </p:nvPr>
        </p:nvSpPr>
        <p:spPr/>
        <p:txBody>
          <a:bodyPr/>
          <a:lstStyle/>
          <a:p>
            <a:fld id="{510CFE79-4C4C-47B4-B605-C4A6370E88FC}" type="slidenum">
              <a:rPr lang="en-US" smtClean="0"/>
              <a:t>23</a:t>
            </a:fld>
            <a:endParaRPr lang="en-US"/>
          </a:p>
        </p:txBody>
      </p:sp>
    </p:spTree>
    <p:extLst>
      <p:ext uri="{BB962C8B-B14F-4D97-AF65-F5344CB8AC3E}">
        <p14:creationId xmlns:p14="http://schemas.microsoft.com/office/powerpoint/2010/main" val="3515416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things that your target market would search</a:t>
            </a:r>
          </a:p>
          <a:p>
            <a:r>
              <a:rPr lang="en-US" dirty="0"/>
              <a:t>This is how people find your things</a:t>
            </a:r>
          </a:p>
        </p:txBody>
      </p:sp>
      <p:sp>
        <p:nvSpPr>
          <p:cNvPr id="4" name="Slide Number Placeholder 3"/>
          <p:cNvSpPr>
            <a:spLocks noGrp="1"/>
          </p:cNvSpPr>
          <p:nvPr>
            <p:ph type="sldNum" sz="quarter" idx="10"/>
          </p:nvPr>
        </p:nvSpPr>
        <p:spPr/>
        <p:txBody>
          <a:bodyPr/>
          <a:lstStyle/>
          <a:p>
            <a:fld id="{510CFE79-4C4C-47B4-B605-C4A6370E88FC}" type="slidenum">
              <a:rPr lang="en-US" smtClean="0"/>
              <a:t>24</a:t>
            </a:fld>
            <a:endParaRPr lang="en-US"/>
          </a:p>
        </p:txBody>
      </p:sp>
    </p:spTree>
    <p:extLst>
      <p:ext uri="{BB962C8B-B14F-4D97-AF65-F5344CB8AC3E}">
        <p14:creationId xmlns:p14="http://schemas.microsoft.com/office/powerpoint/2010/main" val="1827723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FE79-4C4C-47B4-B605-C4A6370E88FC}" type="slidenum">
              <a:rPr lang="en-US" smtClean="0"/>
              <a:t>25</a:t>
            </a:fld>
            <a:endParaRPr lang="en-US"/>
          </a:p>
        </p:txBody>
      </p:sp>
    </p:spTree>
    <p:extLst>
      <p:ext uri="{BB962C8B-B14F-4D97-AF65-F5344CB8AC3E}">
        <p14:creationId xmlns:p14="http://schemas.microsoft.com/office/powerpoint/2010/main" val="249597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FE79-4C4C-47B4-B605-C4A6370E88FC}" type="slidenum">
              <a:rPr lang="en-US" smtClean="0"/>
              <a:t>26</a:t>
            </a:fld>
            <a:endParaRPr lang="en-US"/>
          </a:p>
        </p:txBody>
      </p:sp>
    </p:spTree>
    <p:extLst>
      <p:ext uri="{BB962C8B-B14F-4D97-AF65-F5344CB8AC3E}">
        <p14:creationId xmlns:p14="http://schemas.microsoft.com/office/powerpoint/2010/main" val="271223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1128713"/>
            <a:ext cx="4057650" cy="3044825"/>
          </a:xfrm>
        </p:spPr>
      </p:sp>
      <p:sp>
        <p:nvSpPr>
          <p:cNvPr id="3" name="Notes Placeholder 2"/>
          <p:cNvSpPr>
            <a:spLocks noGrp="1"/>
          </p:cNvSpPr>
          <p:nvPr>
            <p:ph type="body" idx="1"/>
          </p:nvPr>
        </p:nvSpPr>
        <p:spPr/>
        <p:txBody>
          <a:bodyPr/>
          <a:lstStyle/>
          <a:p>
            <a:r>
              <a:rPr lang="en-US" dirty="0"/>
              <a:t>Places that you can connect online and build an audience for basically free to sell to.  </a:t>
            </a:r>
          </a:p>
          <a:p>
            <a:r>
              <a:rPr lang="en-US" dirty="0"/>
              <a:t>The main one we are going to look at today is FB… </a:t>
            </a:r>
          </a:p>
          <a:p>
            <a:r>
              <a:rPr lang="en-US" dirty="0"/>
              <a:t>Then at the end I will give you a couple quick tips for IG and Pinterest</a:t>
            </a:r>
          </a:p>
        </p:txBody>
      </p:sp>
      <p:sp>
        <p:nvSpPr>
          <p:cNvPr id="4" name="Slide Number Placeholder 3"/>
          <p:cNvSpPr>
            <a:spLocks noGrp="1"/>
          </p:cNvSpPr>
          <p:nvPr>
            <p:ph type="sldNum" sz="quarter" idx="10"/>
          </p:nvPr>
        </p:nvSpPr>
        <p:spPr/>
        <p:txBody>
          <a:bodyPr/>
          <a:lstStyle/>
          <a:p>
            <a:fld id="{510CFE79-4C4C-47B4-B605-C4A6370E88FC}" type="slidenum">
              <a:rPr lang="en-US" smtClean="0"/>
              <a:t>3</a:t>
            </a:fld>
            <a:endParaRPr lang="en-US"/>
          </a:p>
        </p:txBody>
      </p:sp>
    </p:spTree>
    <p:extLst>
      <p:ext uri="{BB962C8B-B14F-4D97-AF65-F5344CB8AC3E}">
        <p14:creationId xmlns:p14="http://schemas.microsoft.com/office/powerpoint/2010/main" val="369288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1128713"/>
            <a:ext cx="4057650" cy="3044825"/>
          </a:xfrm>
        </p:spPr>
      </p:sp>
      <p:sp>
        <p:nvSpPr>
          <p:cNvPr id="3" name="Notes Placeholder 2"/>
          <p:cNvSpPr>
            <a:spLocks noGrp="1"/>
          </p:cNvSpPr>
          <p:nvPr>
            <p:ph type="body" idx="1"/>
          </p:nvPr>
        </p:nvSpPr>
        <p:spPr/>
        <p:txBody>
          <a:bodyPr/>
          <a:lstStyle/>
          <a:p>
            <a:r>
              <a:rPr lang="en-US" dirty="0"/>
              <a:t>3 ways to connect with people on Facebook</a:t>
            </a:r>
          </a:p>
          <a:p>
            <a:r>
              <a:rPr lang="en-US" dirty="0"/>
              <a:t>(specifically your target market)</a:t>
            </a:r>
          </a:p>
          <a:p>
            <a:endParaRPr lang="en-US" dirty="0"/>
          </a:p>
          <a:p>
            <a:r>
              <a:rPr lang="en-US" dirty="0"/>
              <a:t>Personal profile *can’t sell due to FB terms of service*</a:t>
            </a:r>
          </a:p>
          <a:p>
            <a:r>
              <a:rPr lang="en-US" dirty="0"/>
              <a:t>Business Page is the only place you can run ads from</a:t>
            </a:r>
          </a:p>
          <a:p>
            <a:r>
              <a:rPr lang="en-US" dirty="0"/>
              <a:t>FB Group creates connections and community</a:t>
            </a:r>
          </a:p>
          <a:p>
            <a:r>
              <a:rPr lang="en-US" dirty="0"/>
              <a:t>3 types of FB groups</a:t>
            </a:r>
          </a:p>
          <a:p>
            <a:r>
              <a:rPr lang="en-US" dirty="0"/>
              <a:t>*Friends can’t see what they are posting if it is a closed or secret group</a:t>
            </a:r>
          </a:p>
          <a:p>
            <a:endParaRPr lang="en-US" dirty="0"/>
          </a:p>
          <a:p>
            <a:r>
              <a:rPr lang="en-US" dirty="0"/>
              <a:t>Focus on your FB business Page today!</a:t>
            </a:r>
          </a:p>
        </p:txBody>
      </p:sp>
      <p:sp>
        <p:nvSpPr>
          <p:cNvPr id="4" name="Slide Number Placeholder 3"/>
          <p:cNvSpPr>
            <a:spLocks noGrp="1"/>
          </p:cNvSpPr>
          <p:nvPr>
            <p:ph type="sldNum" sz="quarter" idx="10"/>
          </p:nvPr>
        </p:nvSpPr>
        <p:spPr/>
        <p:txBody>
          <a:bodyPr/>
          <a:lstStyle/>
          <a:p>
            <a:fld id="{510CFE79-4C4C-47B4-B605-C4A6370E88FC}" type="slidenum">
              <a:rPr lang="en-US" smtClean="0"/>
              <a:t>4</a:t>
            </a:fld>
            <a:endParaRPr lang="en-US"/>
          </a:p>
        </p:txBody>
      </p:sp>
    </p:spTree>
    <p:extLst>
      <p:ext uri="{BB962C8B-B14F-4D97-AF65-F5344CB8AC3E}">
        <p14:creationId xmlns:p14="http://schemas.microsoft.com/office/powerpoint/2010/main" val="264932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1128713"/>
            <a:ext cx="4057650" cy="3044825"/>
          </a:xfrm>
        </p:spPr>
      </p:sp>
      <p:sp>
        <p:nvSpPr>
          <p:cNvPr id="3" name="Notes Placeholder 2"/>
          <p:cNvSpPr>
            <a:spLocks noGrp="1"/>
          </p:cNvSpPr>
          <p:nvPr>
            <p:ph type="body" idx="1"/>
          </p:nvPr>
        </p:nvSpPr>
        <p:spPr/>
        <p:txBody>
          <a:bodyPr/>
          <a:lstStyle/>
          <a:p>
            <a:r>
              <a:rPr lang="en-US" dirty="0"/>
              <a:t>Top 5 tips to help you grow engagement and your FB business page.</a:t>
            </a:r>
          </a:p>
        </p:txBody>
      </p:sp>
      <p:sp>
        <p:nvSpPr>
          <p:cNvPr id="4" name="Slide Number Placeholder 3"/>
          <p:cNvSpPr>
            <a:spLocks noGrp="1"/>
          </p:cNvSpPr>
          <p:nvPr>
            <p:ph type="sldNum" sz="quarter" idx="10"/>
          </p:nvPr>
        </p:nvSpPr>
        <p:spPr/>
        <p:txBody>
          <a:bodyPr/>
          <a:lstStyle/>
          <a:p>
            <a:fld id="{510CFE79-4C4C-47B4-B605-C4A6370E88FC}" type="slidenum">
              <a:rPr lang="en-US" smtClean="0"/>
              <a:t>5</a:t>
            </a:fld>
            <a:endParaRPr lang="en-US"/>
          </a:p>
        </p:txBody>
      </p:sp>
    </p:spTree>
    <p:extLst>
      <p:ext uri="{BB962C8B-B14F-4D97-AF65-F5344CB8AC3E}">
        <p14:creationId xmlns:p14="http://schemas.microsoft.com/office/powerpoint/2010/main" val="317234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Trains the algorithm:  It knows then when the posts are coming… who to show them to… and who will probably respond</a:t>
            </a:r>
          </a:p>
          <a:p>
            <a:r>
              <a:rPr lang="en-US" dirty="0"/>
              <a:t>As more people comment, like and share your post, the more reach your post will have.  You should aim to have around 10-20% reach on your posts….. And as much engagement as possible.  Engagement always is the priority because when people are engaged the likes will follow...</a:t>
            </a:r>
          </a:p>
          <a:p>
            <a:endParaRPr lang="en-US" dirty="0"/>
          </a:p>
          <a:p>
            <a:endParaRPr lang="en-US" dirty="0"/>
          </a:p>
          <a:p>
            <a:r>
              <a:rPr lang="en-US" dirty="0"/>
              <a:t>If things aren’t regularly spaced out on your social media it gets skipped </a:t>
            </a:r>
            <a:r>
              <a:rPr lang="en-US" dirty="0" err="1"/>
              <a:t>bc</a:t>
            </a:r>
            <a:r>
              <a:rPr lang="en-US" dirty="0"/>
              <a:t> the algorithm doesn’t have time to catch what is working and what isn’t </a:t>
            </a:r>
          </a:p>
          <a:p>
            <a:endParaRPr lang="en-US" dirty="0"/>
          </a:p>
          <a:p>
            <a:r>
              <a:rPr lang="en-US" dirty="0"/>
              <a:t>How the algorithm has to be trained……..Have you ever had something… maybe even a crafting thing…. that you see shared a ton on your feed?  That’s because FB is picking up that all the people who are liking and sharing it are people similar to you and they think it’s something that you might enjoy.</a:t>
            </a:r>
          </a:p>
          <a:p>
            <a:r>
              <a:rPr lang="en-US" dirty="0"/>
              <a:t>We have to train FB not only the time we post but the types of posts and who to show our posts to.</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10CFE79-4C4C-47B4-B605-C4A6370E88FC}" type="slidenum">
              <a:rPr lang="en-US" smtClean="0"/>
              <a:t>6</a:t>
            </a:fld>
            <a:endParaRPr lang="en-US"/>
          </a:p>
        </p:txBody>
      </p:sp>
    </p:spTree>
    <p:extLst>
      <p:ext uri="{BB962C8B-B14F-4D97-AF65-F5344CB8AC3E}">
        <p14:creationId xmlns:p14="http://schemas.microsoft.com/office/powerpoint/2010/main" val="408533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Sounds counter intuitive but it will create a relationship which is step one in building an online following  (real connections)</a:t>
            </a:r>
          </a:p>
          <a:p>
            <a:endParaRPr lang="en-US" dirty="0"/>
          </a:p>
          <a:p>
            <a:r>
              <a:rPr lang="en-US" dirty="0"/>
              <a:t>Make sure they interest your target market</a:t>
            </a:r>
          </a:p>
          <a:p>
            <a:pPr lvl="1"/>
            <a:r>
              <a:rPr lang="en-US" dirty="0"/>
              <a:t>Styling tips</a:t>
            </a:r>
          </a:p>
          <a:p>
            <a:pPr lvl="1"/>
            <a:endParaRPr lang="en-US" dirty="0"/>
          </a:p>
          <a:p>
            <a:pPr lvl="1"/>
            <a:endParaRPr lang="en-US" dirty="0"/>
          </a:p>
          <a:p>
            <a:r>
              <a:rPr lang="en-US" dirty="0"/>
              <a:t>People buy things from people they know, like, and trust….. You want to build a relationship and become a resource with them.</a:t>
            </a:r>
          </a:p>
          <a:p>
            <a:endParaRPr lang="en-US" dirty="0"/>
          </a:p>
          <a:p>
            <a:r>
              <a:rPr lang="en-US" dirty="0"/>
              <a:t>Jab, jab, jab, right hook</a:t>
            </a:r>
          </a:p>
          <a:p>
            <a:endParaRPr lang="en-US" dirty="0"/>
          </a:p>
          <a:p>
            <a:r>
              <a:rPr lang="en-US" dirty="0"/>
              <a:t>You want to post something that leads to your website (like a blog post etc.) no more than once a day and then actual sales post once every 2 days (max).</a:t>
            </a:r>
          </a:p>
        </p:txBody>
      </p:sp>
      <p:sp>
        <p:nvSpPr>
          <p:cNvPr id="4" name="Slide Number Placeholder 3"/>
          <p:cNvSpPr>
            <a:spLocks noGrp="1"/>
          </p:cNvSpPr>
          <p:nvPr>
            <p:ph type="sldNum" sz="quarter" idx="10"/>
          </p:nvPr>
        </p:nvSpPr>
        <p:spPr/>
        <p:txBody>
          <a:bodyPr/>
          <a:lstStyle/>
          <a:p>
            <a:fld id="{510CFE79-4C4C-47B4-B605-C4A6370E88FC}" type="slidenum">
              <a:rPr lang="en-US" smtClean="0"/>
              <a:t>7</a:t>
            </a:fld>
            <a:endParaRPr lang="en-US"/>
          </a:p>
        </p:txBody>
      </p:sp>
    </p:spTree>
    <p:extLst>
      <p:ext uri="{BB962C8B-B14F-4D97-AF65-F5344CB8AC3E}">
        <p14:creationId xmlns:p14="http://schemas.microsoft.com/office/powerpoint/2010/main" val="76471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FE79-4C4C-47B4-B605-C4A6370E88FC}" type="slidenum">
              <a:rPr lang="en-US" smtClean="0"/>
              <a:t>8</a:t>
            </a:fld>
            <a:endParaRPr lang="en-US"/>
          </a:p>
        </p:txBody>
      </p:sp>
    </p:spTree>
    <p:extLst>
      <p:ext uri="{BB962C8B-B14F-4D97-AF65-F5344CB8AC3E}">
        <p14:creationId xmlns:p14="http://schemas.microsoft.com/office/powerpoint/2010/main" val="55006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p>
          <a:p>
            <a:r>
              <a:rPr lang="en-US" dirty="0"/>
              <a:t>Talking not only to you but also to each other (tagging friends, sharing your posts…. Things that inspire, that speak to them and for them, things that they can relate to)</a:t>
            </a:r>
          </a:p>
          <a:p>
            <a:r>
              <a:rPr lang="en-US" dirty="0"/>
              <a:t>3 things they can do on your post….</a:t>
            </a:r>
          </a:p>
          <a:p>
            <a:r>
              <a:rPr lang="en-US" dirty="0"/>
              <a:t>	like (heart, surprise)</a:t>
            </a:r>
          </a:p>
          <a:p>
            <a:r>
              <a:rPr lang="en-US" dirty="0"/>
              <a:t>	comment</a:t>
            </a:r>
          </a:p>
          <a:p>
            <a:r>
              <a:rPr lang="en-US" dirty="0"/>
              <a:t>	share</a:t>
            </a:r>
          </a:p>
          <a:p>
            <a:r>
              <a:rPr lang="en-US" dirty="0"/>
              <a:t>The more that people talk and engage the more FB will show your page to others who they think will also like your stuff……</a:t>
            </a:r>
          </a:p>
          <a:p>
            <a:r>
              <a:rPr lang="en-US" dirty="0"/>
              <a:t>Become a resource for them….. Ask their opinion</a:t>
            </a:r>
          </a:p>
        </p:txBody>
      </p:sp>
      <p:sp>
        <p:nvSpPr>
          <p:cNvPr id="4" name="Slide Number Placeholder 3"/>
          <p:cNvSpPr>
            <a:spLocks noGrp="1"/>
          </p:cNvSpPr>
          <p:nvPr>
            <p:ph type="sldNum" sz="quarter" idx="10"/>
          </p:nvPr>
        </p:nvSpPr>
        <p:spPr/>
        <p:txBody>
          <a:bodyPr/>
          <a:lstStyle/>
          <a:p>
            <a:fld id="{510CFE79-4C4C-47B4-B605-C4A6370E88FC}" type="slidenum">
              <a:rPr lang="en-US" smtClean="0"/>
              <a:t>9</a:t>
            </a:fld>
            <a:endParaRPr lang="en-US"/>
          </a:p>
        </p:txBody>
      </p:sp>
    </p:spTree>
    <p:extLst>
      <p:ext uri="{BB962C8B-B14F-4D97-AF65-F5344CB8AC3E}">
        <p14:creationId xmlns:p14="http://schemas.microsoft.com/office/powerpoint/2010/main" val="366302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31ED55-E06D-4507-BC21-1C8A58E71292}"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90235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1ED55-E06D-4507-BC21-1C8A58E71292}"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10513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1ED55-E06D-4507-BC21-1C8A58E71292}"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11821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9C36-AD1C-45B4-9615-9D5553B8FE9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EBE08E9-8EF1-45A6-AB7A-4FC6F6FE2314}"/>
              </a:ext>
            </a:extLst>
          </p:cNvPr>
          <p:cNvSpPr>
            <a:spLocks noGrp="1"/>
          </p:cNvSpPr>
          <p:nvPr>
            <p:ph type="ftr" sz="quarter" idx="10"/>
          </p:nvPr>
        </p:nvSpPr>
        <p:spPr/>
        <p:txBody>
          <a:bodyPr/>
          <a:lstStyle/>
          <a:p>
            <a:r>
              <a:rPr lang="en-US" dirty="0"/>
              <a:t>www.</a:t>
            </a:r>
            <a:r>
              <a:rPr lang="en-US" dirty="0">
                <a:latin typeface="Ludicrous" panose="00000504000000000004" pitchFamily="50" charset="0"/>
              </a:rPr>
              <a:t>mydesignsinthechaos</a:t>
            </a:r>
            <a:r>
              <a:rPr lang="en-US" dirty="0"/>
              <a:t>.com</a:t>
            </a:r>
          </a:p>
        </p:txBody>
      </p:sp>
      <p:sp>
        <p:nvSpPr>
          <p:cNvPr id="4" name="Slide Number Placeholder 3">
            <a:extLst>
              <a:ext uri="{FF2B5EF4-FFF2-40B4-BE49-F238E27FC236}">
                <a16:creationId xmlns:a16="http://schemas.microsoft.com/office/drawing/2014/main" id="{69AD8A9A-7224-4921-B80F-3AB1BE15023A}"/>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2326282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BBE4-7161-4FF2-96E1-EA817BD7FD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04608-E887-45C8-A22A-8C6891BFB80A}"/>
              </a:ext>
            </a:extLst>
          </p:cNvPr>
          <p:cNvSpPr>
            <a:spLocks noGrp="1"/>
          </p:cNvSpPr>
          <p:nvPr>
            <p:ph type="dt" sz="half" idx="10"/>
          </p:nvPr>
        </p:nvSpPr>
        <p:spPr>
          <a:xfrm>
            <a:off x="628650" y="6356353"/>
            <a:ext cx="2057400" cy="365125"/>
          </a:xfrm>
          <a:prstGeom prst="rect">
            <a:avLst/>
          </a:prstGeom>
        </p:spPr>
        <p:txBody>
          <a:bodyPr/>
          <a:lstStyle/>
          <a:p>
            <a:fld id="{F631ED55-E06D-4507-BC21-1C8A58E71292}" type="datetimeFigureOut">
              <a:rPr lang="en-US" smtClean="0"/>
              <a:t>6/29/2018</a:t>
            </a:fld>
            <a:endParaRPr lang="en-US"/>
          </a:p>
        </p:txBody>
      </p:sp>
      <p:sp>
        <p:nvSpPr>
          <p:cNvPr id="4" name="Footer Placeholder 3">
            <a:extLst>
              <a:ext uri="{FF2B5EF4-FFF2-40B4-BE49-F238E27FC236}">
                <a16:creationId xmlns:a16="http://schemas.microsoft.com/office/drawing/2014/main" id="{6EBAA662-1ADF-4D0D-98DC-1B3B85E13E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EF003-BDBF-4993-AB99-3A383B0126DF}"/>
              </a:ext>
            </a:extLst>
          </p:cNvPr>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243283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Jumbuck Sans"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Jumbuck Sans" pitchFamily="50" charset="0"/>
              </a:defRPr>
            </a:lvl1pPr>
            <a:lvl2pPr>
              <a:defRPr>
                <a:latin typeface="Kidlit" pitchFamily="50" charset="0"/>
              </a:defRPr>
            </a:lvl2pPr>
            <a:lvl3pPr>
              <a:defRPr>
                <a:latin typeface="Kidlit" pitchFamily="50" charset="0"/>
              </a:defRPr>
            </a:lvl3pPr>
            <a:lvl4pPr>
              <a:defRPr>
                <a:latin typeface="Kidlit" pitchFamily="50" charset="0"/>
              </a:defRPr>
            </a:lvl4pPr>
            <a:lvl5pPr>
              <a:defRPr>
                <a:latin typeface="Kidlit"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31ED55-E06D-4507-BC21-1C8A58E71292}" type="datetimeFigureOut">
              <a:rPr lang="en-US" smtClean="0"/>
              <a:t>6/29/2018</a:t>
            </a:fld>
            <a:endParaRPr lang="en-US"/>
          </a:p>
        </p:txBody>
      </p:sp>
      <p:sp>
        <p:nvSpPr>
          <p:cNvPr id="5" name="Footer Placeholder 4"/>
          <p:cNvSpPr>
            <a:spLocks noGrp="1"/>
          </p:cNvSpPr>
          <p:nvPr>
            <p:ph type="ftr" sz="quarter" idx="11"/>
          </p:nvPr>
        </p:nvSpPr>
        <p:spPr/>
        <p:txBody>
          <a:bodyPr/>
          <a:lstStyle/>
          <a:p>
            <a:r>
              <a:rPr lang="en-US"/>
              <a:t>www.mydesignsinthechaos.com</a:t>
            </a:r>
            <a:endParaRPr lang="en-US" dirty="0"/>
          </a:p>
        </p:txBody>
      </p:sp>
      <p:sp>
        <p:nvSpPr>
          <p:cNvPr id="6" name="Slide Number Placeholder 5"/>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429178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31ED55-E06D-4507-BC21-1C8A58E71292}"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320289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31ED55-E06D-4507-BC21-1C8A58E71292}"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61406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31ED55-E06D-4507-BC21-1C8A58E71292}" type="datetimeFigureOut">
              <a:rPr lang="en-US" smtClean="0"/>
              <a:t>6/29/2018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381390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31ED55-E06D-4507-BC21-1C8A58E71292}" type="datetimeFigureOut">
              <a:rPr lang="en-US" smtClean="0"/>
              <a:t>6/29/2018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96799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1ED55-E06D-4507-BC21-1C8A58E71292}" type="datetimeFigureOut">
              <a:rPr lang="en-US" smtClean="0"/>
              <a:t>6/29/2018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4068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31ED55-E06D-4507-BC21-1C8A58E71292}"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144516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31ED55-E06D-4507-BC21-1C8A58E71292}"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0DA38-D790-437E-B2E6-AEBFC62F6EEB}" type="slidenum">
              <a:rPr lang="en-US" smtClean="0"/>
              <a:t>‹#›</a:t>
            </a:fld>
            <a:endParaRPr lang="en-US"/>
          </a:p>
        </p:txBody>
      </p:sp>
    </p:spTree>
    <p:extLst>
      <p:ext uri="{BB962C8B-B14F-4D97-AF65-F5344CB8AC3E}">
        <p14:creationId xmlns:p14="http://schemas.microsoft.com/office/powerpoint/2010/main" val="330218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6/29/2018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a:t>
            </a:r>
            <a:r>
              <a:rPr lang="en-US">
                <a:latin typeface="Ludicrous" panose="00000504000000000004" pitchFamily="50" charset="0"/>
              </a:rPr>
              <a:t>mydesignsinthechaos</a:t>
            </a:r>
            <a:r>
              <a:rPr lang="en-US"/>
              <a:t>.com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FB3D41B5-B479-495C-B469-D4C806B1E9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1222244" y="-54805"/>
            <a:ext cx="10366245" cy="6912805"/>
          </a:xfrm>
          <a:prstGeom prst="rect">
            <a:avLst/>
          </a:prstGeom>
        </p:spPr>
      </p:pic>
    </p:spTree>
    <p:extLst>
      <p:ext uri="{BB962C8B-B14F-4D97-AF65-F5344CB8AC3E}">
        <p14:creationId xmlns:p14="http://schemas.microsoft.com/office/powerpoint/2010/main" val="4709489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73"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3657-4283-4813-B578-102B98F97EA6}"/>
              </a:ext>
            </a:extLst>
          </p:cNvPr>
          <p:cNvSpPr>
            <a:spLocks noGrp="1"/>
          </p:cNvSpPr>
          <p:nvPr>
            <p:ph type="ctrTitle"/>
          </p:nvPr>
        </p:nvSpPr>
        <p:spPr>
          <a:xfrm>
            <a:off x="-160408" y="2327956"/>
            <a:ext cx="6475395" cy="3597881"/>
          </a:xfrm>
        </p:spPr>
        <p:txBody>
          <a:bodyPr>
            <a:noAutofit/>
          </a:bodyPr>
          <a:lstStyle/>
          <a:p>
            <a:r>
              <a:rPr lang="en-US" sz="13100" dirty="0">
                <a:latin typeface="Jumbuck Sans" pitchFamily="50" charset="0"/>
              </a:rPr>
              <a:t>SOCIAL</a:t>
            </a:r>
            <a:br>
              <a:rPr lang="en-US" sz="13100" dirty="0">
                <a:latin typeface="Jumbuck Sans" pitchFamily="50" charset="0"/>
              </a:rPr>
            </a:br>
            <a:r>
              <a:rPr lang="en-US" sz="13100" dirty="0">
                <a:latin typeface="Jumbuck Sans" pitchFamily="50" charset="0"/>
              </a:rPr>
              <a:t>MEDIA</a:t>
            </a:r>
            <a:br>
              <a:rPr lang="en-US" sz="13100" dirty="0">
                <a:latin typeface="Jumbuck Sans" pitchFamily="50" charset="0"/>
              </a:rPr>
            </a:br>
            <a:r>
              <a:rPr lang="en-US" sz="13100" dirty="0">
                <a:latin typeface="Jumbuck Sans" pitchFamily="50" charset="0"/>
              </a:rPr>
              <a:t>BOSS</a:t>
            </a:r>
          </a:p>
        </p:txBody>
      </p:sp>
      <p:sp>
        <p:nvSpPr>
          <p:cNvPr id="3" name="Subtitle 2">
            <a:extLst>
              <a:ext uri="{FF2B5EF4-FFF2-40B4-BE49-F238E27FC236}">
                <a16:creationId xmlns:a16="http://schemas.microsoft.com/office/drawing/2014/main" id="{1CE0AE74-0702-41D9-B27A-01356FBF420A}"/>
              </a:ext>
            </a:extLst>
          </p:cNvPr>
          <p:cNvSpPr>
            <a:spLocks noGrp="1"/>
          </p:cNvSpPr>
          <p:nvPr>
            <p:ph type="subTitle" idx="1"/>
          </p:nvPr>
        </p:nvSpPr>
        <p:spPr>
          <a:xfrm>
            <a:off x="505539" y="5769195"/>
            <a:ext cx="5143500" cy="1241822"/>
          </a:xfrm>
        </p:spPr>
        <p:txBody>
          <a:bodyPr/>
          <a:lstStyle/>
          <a:p>
            <a:r>
              <a:rPr lang="en-US" dirty="0">
                <a:latin typeface="Jumbuck Sans" pitchFamily="50" charset="0"/>
              </a:rPr>
              <a:t>with: My Designs in the Chaos</a:t>
            </a:r>
          </a:p>
        </p:txBody>
      </p:sp>
    </p:spTree>
    <p:extLst>
      <p:ext uri="{BB962C8B-B14F-4D97-AF65-F5344CB8AC3E}">
        <p14:creationId xmlns:p14="http://schemas.microsoft.com/office/powerpoint/2010/main" val="226535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2AB6-A105-4176-8CD7-FE04E9696F38}"/>
              </a:ext>
            </a:extLst>
          </p:cNvPr>
          <p:cNvSpPr>
            <a:spLocks noGrp="1"/>
          </p:cNvSpPr>
          <p:nvPr>
            <p:ph type="title"/>
          </p:nvPr>
        </p:nvSpPr>
        <p:spPr/>
        <p:txBody>
          <a:bodyPr/>
          <a:lstStyle/>
          <a:p>
            <a:r>
              <a:rPr lang="en-US" dirty="0"/>
              <a:t>Ways People Can Interact</a:t>
            </a:r>
          </a:p>
        </p:txBody>
      </p:sp>
      <p:sp>
        <p:nvSpPr>
          <p:cNvPr id="3" name="Content Placeholder 2">
            <a:extLst>
              <a:ext uri="{FF2B5EF4-FFF2-40B4-BE49-F238E27FC236}">
                <a16:creationId xmlns:a16="http://schemas.microsoft.com/office/drawing/2014/main" id="{DB9E81F3-EA4F-4769-AFB5-708E9EE0EFA7}"/>
              </a:ext>
            </a:extLst>
          </p:cNvPr>
          <p:cNvSpPr>
            <a:spLocks noGrp="1"/>
          </p:cNvSpPr>
          <p:nvPr>
            <p:ph idx="1"/>
          </p:nvPr>
        </p:nvSpPr>
        <p:spPr>
          <a:xfrm>
            <a:off x="628650" y="1825625"/>
            <a:ext cx="3755390" cy="3848735"/>
          </a:xfrm>
        </p:spPr>
        <p:txBody>
          <a:bodyPr>
            <a:normAutofit/>
          </a:bodyPr>
          <a:lstStyle/>
          <a:p>
            <a:r>
              <a:rPr lang="en-US" sz="6000" dirty="0"/>
              <a:t>Reaction</a:t>
            </a:r>
          </a:p>
          <a:p>
            <a:r>
              <a:rPr lang="en-US" sz="6000" dirty="0"/>
              <a:t>Comment</a:t>
            </a:r>
          </a:p>
          <a:p>
            <a:r>
              <a:rPr lang="en-US" sz="6000" dirty="0"/>
              <a:t>Tag</a:t>
            </a:r>
          </a:p>
          <a:p>
            <a:r>
              <a:rPr lang="en-US" sz="6000" dirty="0"/>
              <a:t>Share</a:t>
            </a:r>
          </a:p>
        </p:txBody>
      </p:sp>
    </p:spTree>
    <p:extLst>
      <p:ext uri="{BB962C8B-B14F-4D97-AF65-F5344CB8AC3E}">
        <p14:creationId xmlns:p14="http://schemas.microsoft.com/office/powerpoint/2010/main" val="229439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F75B-DFA8-4F30-9EAD-8C93FEC6485D}"/>
              </a:ext>
            </a:extLst>
          </p:cNvPr>
          <p:cNvSpPr>
            <a:spLocks noGrp="1"/>
          </p:cNvSpPr>
          <p:nvPr>
            <p:ph type="title"/>
          </p:nvPr>
        </p:nvSpPr>
        <p:spPr>
          <a:xfrm>
            <a:off x="1159435" y="262964"/>
            <a:ext cx="4072965" cy="2868145"/>
          </a:xfrm>
        </p:spPr>
        <p:txBody>
          <a:bodyPr>
            <a:normAutofit/>
          </a:bodyPr>
          <a:lstStyle/>
          <a:p>
            <a:r>
              <a:rPr lang="en-US" sz="8800" dirty="0"/>
              <a:t>4. VARIETY</a:t>
            </a:r>
          </a:p>
        </p:txBody>
      </p:sp>
      <p:sp>
        <p:nvSpPr>
          <p:cNvPr id="3" name="Content Placeholder 2">
            <a:extLst>
              <a:ext uri="{FF2B5EF4-FFF2-40B4-BE49-F238E27FC236}">
                <a16:creationId xmlns:a16="http://schemas.microsoft.com/office/drawing/2014/main" id="{F521739A-8263-467F-A134-0871847CE632}"/>
              </a:ext>
            </a:extLst>
          </p:cNvPr>
          <p:cNvSpPr>
            <a:spLocks noGrp="1"/>
          </p:cNvSpPr>
          <p:nvPr>
            <p:ph idx="1"/>
          </p:nvPr>
        </p:nvSpPr>
        <p:spPr>
          <a:xfrm>
            <a:off x="1005168" y="2506662"/>
            <a:ext cx="7886700" cy="4351338"/>
          </a:xfrm>
        </p:spPr>
        <p:txBody>
          <a:bodyPr>
            <a:normAutofit/>
          </a:bodyPr>
          <a:lstStyle/>
          <a:p>
            <a:r>
              <a:rPr lang="en-US" sz="4800" dirty="0"/>
              <a:t>Status Updates</a:t>
            </a:r>
          </a:p>
          <a:p>
            <a:r>
              <a:rPr lang="en-US" sz="4800" dirty="0"/>
              <a:t>Photos</a:t>
            </a:r>
          </a:p>
          <a:p>
            <a:r>
              <a:rPr lang="en-US" sz="4800" dirty="0"/>
              <a:t>Videos</a:t>
            </a:r>
          </a:p>
          <a:p>
            <a:r>
              <a:rPr lang="en-US" sz="4800" dirty="0"/>
              <a:t>Shares</a:t>
            </a:r>
          </a:p>
        </p:txBody>
      </p:sp>
    </p:spTree>
    <p:extLst>
      <p:ext uri="{BB962C8B-B14F-4D97-AF65-F5344CB8AC3E}">
        <p14:creationId xmlns:p14="http://schemas.microsoft.com/office/powerpoint/2010/main" val="205590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4A80-BF7C-4624-9574-84E3ACEC88A4}"/>
              </a:ext>
            </a:extLst>
          </p:cNvPr>
          <p:cNvSpPr>
            <a:spLocks noGrp="1"/>
          </p:cNvSpPr>
          <p:nvPr>
            <p:ph type="title"/>
          </p:nvPr>
        </p:nvSpPr>
        <p:spPr/>
        <p:txBody>
          <a:bodyPr/>
          <a:lstStyle/>
          <a:p>
            <a:r>
              <a:rPr lang="en-US" dirty="0"/>
              <a:t>Status Update</a:t>
            </a:r>
          </a:p>
        </p:txBody>
      </p:sp>
      <p:sp>
        <p:nvSpPr>
          <p:cNvPr id="3" name="Content Placeholder 2">
            <a:extLst>
              <a:ext uri="{FF2B5EF4-FFF2-40B4-BE49-F238E27FC236}">
                <a16:creationId xmlns:a16="http://schemas.microsoft.com/office/drawing/2014/main" id="{AF45DB67-2F18-42EF-8447-77DCBDF6841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2DF0D1B-2969-4AFD-93F6-BAB6D383136F}"/>
              </a:ext>
            </a:extLst>
          </p:cNvPr>
          <p:cNvPicPr>
            <a:picLocks noChangeAspect="1"/>
          </p:cNvPicPr>
          <p:nvPr/>
        </p:nvPicPr>
        <p:blipFill>
          <a:blip r:embed="rId2"/>
          <a:stretch>
            <a:fillRect/>
          </a:stretch>
        </p:blipFill>
        <p:spPr>
          <a:xfrm>
            <a:off x="457200" y="1638792"/>
            <a:ext cx="8229600" cy="2204642"/>
          </a:xfrm>
          <a:prstGeom prst="rect">
            <a:avLst/>
          </a:prstGeom>
        </p:spPr>
      </p:pic>
    </p:spTree>
    <p:extLst>
      <p:ext uri="{BB962C8B-B14F-4D97-AF65-F5344CB8AC3E}">
        <p14:creationId xmlns:p14="http://schemas.microsoft.com/office/powerpoint/2010/main" val="173898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EC9F-382C-4BED-BD24-124904A3A3D0}"/>
              </a:ext>
            </a:extLst>
          </p:cNvPr>
          <p:cNvSpPr>
            <a:spLocks noGrp="1"/>
          </p:cNvSpPr>
          <p:nvPr>
            <p:ph type="title"/>
          </p:nvPr>
        </p:nvSpPr>
        <p:spPr/>
        <p:txBody>
          <a:bodyPr/>
          <a:lstStyle/>
          <a:p>
            <a:r>
              <a:rPr lang="en-US" dirty="0"/>
              <a:t>Photo</a:t>
            </a:r>
          </a:p>
        </p:txBody>
      </p:sp>
      <p:sp>
        <p:nvSpPr>
          <p:cNvPr id="3" name="Content Placeholder 2">
            <a:extLst>
              <a:ext uri="{FF2B5EF4-FFF2-40B4-BE49-F238E27FC236}">
                <a16:creationId xmlns:a16="http://schemas.microsoft.com/office/drawing/2014/main" id="{D6E1A32C-23C3-4B31-ADFB-A5F2F132D32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06C683A-85DF-4F2A-B217-89B621A03384}"/>
              </a:ext>
            </a:extLst>
          </p:cNvPr>
          <p:cNvPicPr>
            <a:picLocks noChangeAspect="1"/>
          </p:cNvPicPr>
          <p:nvPr/>
        </p:nvPicPr>
        <p:blipFill>
          <a:blip r:embed="rId2"/>
          <a:stretch>
            <a:fillRect/>
          </a:stretch>
        </p:blipFill>
        <p:spPr>
          <a:xfrm>
            <a:off x="1434568" y="1471637"/>
            <a:ext cx="4840044" cy="4920949"/>
          </a:xfrm>
          <a:prstGeom prst="rect">
            <a:avLst/>
          </a:prstGeom>
        </p:spPr>
      </p:pic>
    </p:spTree>
    <p:extLst>
      <p:ext uri="{BB962C8B-B14F-4D97-AF65-F5344CB8AC3E}">
        <p14:creationId xmlns:p14="http://schemas.microsoft.com/office/powerpoint/2010/main" val="79862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891E-447E-43FF-91B8-91B5E8758AE0}"/>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B3F002CD-7D95-4665-8FED-BBDA667F85A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0F07F7C-904C-4A7F-81D9-71DB40FDEB5A}"/>
              </a:ext>
            </a:extLst>
          </p:cNvPr>
          <p:cNvPicPr>
            <a:picLocks noChangeAspect="1"/>
          </p:cNvPicPr>
          <p:nvPr/>
        </p:nvPicPr>
        <p:blipFill>
          <a:blip r:embed="rId2"/>
          <a:stretch>
            <a:fillRect/>
          </a:stretch>
        </p:blipFill>
        <p:spPr>
          <a:xfrm>
            <a:off x="1056762" y="1547624"/>
            <a:ext cx="5475449" cy="5113260"/>
          </a:xfrm>
          <a:prstGeom prst="rect">
            <a:avLst/>
          </a:prstGeom>
        </p:spPr>
      </p:pic>
    </p:spTree>
    <p:extLst>
      <p:ext uri="{BB962C8B-B14F-4D97-AF65-F5344CB8AC3E}">
        <p14:creationId xmlns:p14="http://schemas.microsoft.com/office/powerpoint/2010/main" val="407752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22F5-1FA8-49F3-B366-3E21E9ADB817}"/>
              </a:ext>
            </a:extLst>
          </p:cNvPr>
          <p:cNvSpPr>
            <a:spLocks noGrp="1"/>
          </p:cNvSpPr>
          <p:nvPr>
            <p:ph type="title"/>
          </p:nvPr>
        </p:nvSpPr>
        <p:spPr/>
        <p:txBody>
          <a:bodyPr/>
          <a:lstStyle/>
          <a:p>
            <a:r>
              <a:rPr lang="en-US" dirty="0"/>
              <a:t>Share</a:t>
            </a:r>
          </a:p>
        </p:txBody>
      </p:sp>
      <p:sp>
        <p:nvSpPr>
          <p:cNvPr id="3" name="Content Placeholder 2">
            <a:extLst>
              <a:ext uri="{FF2B5EF4-FFF2-40B4-BE49-F238E27FC236}">
                <a16:creationId xmlns:a16="http://schemas.microsoft.com/office/drawing/2014/main" id="{67180C30-CA36-43EA-B04E-C28AFC497B6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E4DD317-BC69-4919-8E16-5267B8AD83FF}"/>
              </a:ext>
            </a:extLst>
          </p:cNvPr>
          <p:cNvPicPr>
            <a:picLocks noChangeAspect="1"/>
          </p:cNvPicPr>
          <p:nvPr/>
        </p:nvPicPr>
        <p:blipFill>
          <a:blip r:embed="rId3"/>
          <a:stretch>
            <a:fillRect/>
          </a:stretch>
        </p:blipFill>
        <p:spPr>
          <a:xfrm>
            <a:off x="1998539" y="560058"/>
            <a:ext cx="4246047" cy="6048809"/>
          </a:xfrm>
          <a:prstGeom prst="rect">
            <a:avLst/>
          </a:prstGeom>
        </p:spPr>
      </p:pic>
    </p:spTree>
    <p:extLst>
      <p:ext uri="{BB962C8B-B14F-4D97-AF65-F5344CB8AC3E}">
        <p14:creationId xmlns:p14="http://schemas.microsoft.com/office/powerpoint/2010/main" val="80548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6894-3DEA-4AB9-95C6-4CD70AEC5F90}"/>
              </a:ext>
            </a:extLst>
          </p:cNvPr>
          <p:cNvSpPr>
            <a:spLocks noGrp="1"/>
          </p:cNvSpPr>
          <p:nvPr>
            <p:ph type="title"/>
          </p:nvPr>
        </p:nvSpPr>
        <p:spPr>
          <a:xfrm>
            <a:off x="709930" y="583920"/>
            <a:ext cx="7051115" cy="3268568"/>
          </a:xfrm>
        </p:spPr>
        <p:txBody>
          <a:bodyPr>
            <a:normAutofit/>
          </a:bodyPr>
          <a:lstStyle/>
          <a:p>
            <a:r>
              <a:rPr lang="en-US" sz="9600" dirty="0"/>
              <a:t>5. MAKE IT FUN!!</a:t>
            </a:r>
          </a:p>
        </p:txBody>
      </p:sp>
      <p:sp>
        <p:nvSpPr>
          <p:cNvPr id="3" name="Content Placeholder 2">
            <a:extLst>
              <a:ext uri="{FF2B5EF4-FFF2-40B4-BE49-F238E27FC236}">
                <a16:creationId xmlns:a16="http://schemas.microsoft.com/office/drawing/2014/main" id="{D00532A7-187B-4F2B-BD30-209BDF1707E4}"/>
              </a:ext>
            </a:extLst>
          </p:cNvPr>
          <p:cNvSpPr>
            <a:spLocks noGrp="1"/>
          </p:cNvSpPr>
          <p:nvPr>
            <p:ph idx="1"/>
          </p:nvPr>
        </p:nvSpPr>
        <p:spPr>
          <a:xfrm>
            <a:off x="628650" y="3357936"/>
            <a:ext cx="7886700" cy="2411786"/>
          </a:xfrm>
        </p:spPr>
        <p:txBody>
          <a:bodyPr>
            <a:normAutofit/>
          </a:bodyPr>
          <a:lstStyle/>
          <a:p>
            <a:r>
              <a:rPr lang="en-US" sz="5400" dirty="0"/>
              <a:t>Encourage, Inspire, Motivate</a:t>
            </a:r>
          </a:p>
        </p:txBody>
      </p:sp>
    </p:spTree>
    <p:extLst>
      <p:ext uri="{BB962C8B-B14F-4D97-AF65-F5344CB8AC3E}">
        <p14:creationId xmlns:p14="http://schemas.microsoft.com/office/powerpoint/2010/main" val="180102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C79A-6453-4959-9C13-E05C55C4A192}"/>
              </a:ext>
            </a:extLst>
          </p:cNvPr>
          <p:cNvSpPr>
            <a:spLocks noGrp="1"/>
          </p:cNvSpPr>
          <p:nvPr>
            <p:ph type="title"/>
          </p:nvPr>
        </p:nvSpPr>
        <p:spPr>
          <a:xfrm>
            <a:off x="688414" y="15968"/>
            <a:ext cx="4439397" cy="3063874"/>
          </a:xfrm>
        </p:spPr>
        <p:txBody>
          <a:bodyPr>
            <a:normAutofit/>
          </a:bodyPr>
          <a:lstStyle/>
          <a:p>
            <a:r>
              <a:rPr lang="en-US" sz="11500" dirty="0"/>
              <a:t>REVIEW</a:t>
            </a:r>
          </a:p>
        </p:txBody>
      </p:sp>
      <p:sp>
        <p:nvSpPr>
          <p:cNvPr id="3" name="Content Placeholder 2">
            <a:extLst>
              <a:ext uri="{FF2B5EF4-FFF2-40B4-BE49-F238E27FC236}">
                <a16:creationId xmlns:a16="http://schemas.microsoft.com/office/drawing/2014/main" id="{BC9F79BA-491F-418F-B77A-B12F7FFF9F68}"/>
              </a:ext>
            </a:extLst>
          </p:cNvPr>
          <p:cNvSpPr>
            <a:spLocks noGrp="1"/>
          </p:cNvSpPr>
          <p:nvPr>
            <p:ph idx="1"/>
          </p:nvPr>
        </p:nvSpPr>
        <p:spPr>
          <a:xfrm>
            <a:off x="688414" y="2305423"/>
            <a:ext cx="7886700" cy="4351338"/>
          </a:xfrm>
        </p:spPr>
        <p:txBody>
          <a:bodyPr/>
          <a:lstStyle/>
          <a:p>
            <a:r>
              <a:rPr lang="en-US" sz="4000" dirty="0"/>
              <a:t>Consistency</a:t>
            </a:r>
          </a:p>
          <a:p>
            <a:r>
              <a:rPr lang="en-US" sz="4000" dirty="0"/>
              <a:t>Don’t just post sales</a:t>
            </a:r>
          </a:p>
          <a:p>
            <a:r>
              <a:rPr lang="en-US" sz="4000" dirty="0"/>
              <a:t>Ask Questions</a:t>
            </a:r>
          </a:p>
          <a:p>
            <a:r>
              <a:rPr lang="en-US" sz="4000" dirty="0"/>
              <a:t>Give your audience variety</a:t>
            </a:r>
          </a:p>
          <a:p>
            <a:r>
              <a:rPr lang="en-US" sz="4000" dirty="0"/>
              <a:t>Make it Fun</a:t>
            </a:r>
          </a:p>
          <a:p>
            <a:endParaRPr lang="en-US" dirty="0"/>
          </a:p>
        </p:txBody>
      </p:sp>
    </p:spTree>
    <p:extLst>
      <p:ext uri="{BB962C8B-B14F-4D97-AF65-F5344CB8AC3E}">
        <p14:creationId xmlns:p14="http://schemas.microsoft.com/office/powerpoint/2010/main" val="403762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79F8-724B-417A-9CC9-4E71B78CF88F}"/>
              </a:ext>
            </a:extLst>
          </p:cNvPr>
          <p:cNvSpPr>
            <a:spLocks noGrp="1"/>
          </p:cNvSpPr>
          <p:nvPr>
            <p:ph type="title"/>
          </p:nvPr>
        </p:nvSpPr>
        <p:spPr>
          <a:xfrm>
            <a:off x="628650" y="980702"/>
            <a:ext cx="7886700" cy="1325563"/>
          </a:xfrm>
        </p:spPr>
        <p:txBody>
          <a:bodyPr>
            <a:normAutofit/>
          </a:bodyPr>
          <a:lstStyle/>
          <a:p>
            <a:r>
              <a:rPr lang="en-US" sz="8000" dirty="0"/>
              <a:t>Helpful Hints</a:t>
            </a:r>
          </a:p>
        </p:txBody>
      </p:sp>
      <p:sp>
        <p:nvSpPr>
          <p:cNvPr id="3" name="Content Placeholder 2">
            <a:extLst>
              <a:ext uri="{FF2B5EF4-FFF2-40B4-BE49-F238E27FC236}">
                <a16:creationId xmlns:a16="http://schemas.microsoft.com/office/drawing/2014/main" id="{C798209C-CD42-47F9-94B2-606CBE97933A}"/>
              </a:ext>
            </a:extLst>
          </p:cNvPr>
          <p:cNvSpPr>
            <a:spLocks noGrp="1"/>
          </p:cNvSpPr>
          <p:nvPr>
            <p:ph idx="1"/>
          </p:nvPr>
        </p:nvSpPr>
        <p:spPr>
          <a:xfrm>
            <a:off x="628650" y="2506662"/>
            <a:ext cx="7886700" cy="4351338"/>
          </a:xfrm>
        </p:spPr>
        <p:txBody>
          <a:bodyPr/>
          <a:lstStyle/>
          <a:p>
            <a:r>
              <a:rPr lang="en-US" dirty="0"/>
              <a:t>Invite people who like your posts (not just random friends and family)</a:t>
            </a:r>
          </a:p>
          <a:p>
            <a:r>
              <a:rPr lang="en-US" dirty="0"/>
              <a:t>Create beautiful graphics in Canva</a:t>
            </a:r>
          </a:p>
          <a:p>
            <a:r>
              <a:rPr lang="en-US" dirty="0"/>
              <a:t>Test </a:t>
            </a:r>
            <a:r>
              <a:rPr lang="en-US" dirty="0" err="1"/>
              <a:t>Test</a:t>
            </a:r>
            <a:r>
              <a:rPr lang="en-US" dirty="0"/>
              <a:t> </a:t>
            </a:r>
            <a:r>
              <a:rPr lang="en-US" dirty="0" err="1"/>
              <a:t>Test</a:t>
            </a:r>
            <a:endParaRPr lang="en-US" dirty="0"/>
          </a:p>
          <a:p>
            <a:r>
              <a:rPr lang="en-US" dirty="0"/>
              <a:t>Schedule</a:t>
            </a:r>
          </a:p>
          <a:p>
            <a:r>
              <a:rPr lang="en-US" dirty="0"/>
              <a:t>Always site the source</a:t>
            </a:r>
          </a:p>
        </p:txBody>
      </p:sp>
    </p:spTree>
    <p:extLst>
      <p:ext uri="{BB962C8B-B14F-4D97-AF65-F5344CB8AC3E}">
        <p14:creationId xmlns:p14="http://schemas.microsoft.com/office/powerpoint/2010/main" val="28007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608F-B488-442B-9D9D-FA4F1720FFEF}"/>
              </a:ext>
            </a:extLst>
          </p:cNvPr>
          <p:cNvSpPr>
            <a:spLocks noGrp="1"/>
          </p:cNvSpPr>
          <p:nvPr>
            <p:ph type="title"/>
          </p:nvPr>
        </p:nvSpPr>
        <p:spPr>
          <a:xfrm>
            <a:off x="274917" y="86097"/>
            <a:ext cx="7886700" cy="1325563"/>
          </a:xfrm>
        </p:spPr>
        <p:txBody>
          <a:bodyPr>
            <a:normAutofit/>
          </a:bodyPr>
          <a:lstStyle/>
          <a:p>
            <a:r>
              <a:rPr lang="en-US" sz="6600" dirty="0"/>
              <a:t>INVITE YOUR PEOPLE</a:t>
            </a:r>
          </a:p>
        </p:txBody>
      </p:sp>
      <p:pic>
        <p:nvPicPr>
          <p:cNvPr id="4" name="Picture 3">
            <a:extLst>
              <a:ext uri="{FF2B5EF4-FFF2-40B4-BE49-F238E27FC236}">
                <a16:creationId xmlns:a16="http://schemas.microsoft.com/office/drawing/2014/main" id="{D8B7A1C5-7326-46C0-B70C-0C4A719E68D1}"/>
              </a:ext>
            </a:extLst>
          </p:cNvPr>
          <p:cNvPicPr>
            <a:picLocks noChangeAspect="1"/>
          </p:cNvPicPr>
          <p:nvPr/>
        </p:nvPicPr>
        <p:blipFill>
          <a:blip r:embed="rId3"/>
          <a:stretch>
            <a:fillRect/>
          </a:stretch>
        </p:blipFill>
        <p:spPr>
          <a:xfrm>
            <a:off x="3798926" y="1159575"/>
            <a:ext cx="4828544" cy="5107035"/>
          </a:xfrm>
          <a:prstGeom prst="rect">
            <a:avLst/>
          </a:prstGeom>
        </p:spPr>
      </p:pic>
      <p:pic>
        <p:nvPicPr>
          <p:cNvPr id="6" name="Picture 5">
            <a:extLst>
              <a:ext uri="{FF2B5EF4-FFF2-40B4-BE49-F238E27FC236}">
                <a16:creationId xmlns:a16="http://schemas.microsoft.com/office/drawing/2014/main" id="{DAB9874D-0528-411A-9EAC-1B22F60EC6E4}"/>
              </a:ext>
            </a:extLst>
          </p:cNvPr>
          <p:cNvPicPr>
            <a:picLocks noChangeAspect="1"/>
          </p:cNvPicPr>
          <p:nvPr/>
        </p:nvPicPr>
        <p:blipFill>
          <a:blip r:embed="rId4"/>
          <a:stretch>
            <a:fillRect/>
          </a:stretch>
        </p:blipFill>
        <p:spPr>
          <a:xfrm>
            <a:off x="-70522" y="2952331"/>
            <a:ext cx="3577795" cy="886804"/>
          </a:xfrm>
          <a:prstGeom prst="rect">
            <a:avLst/>
          </a:prstGeom>
        </p:spPr>
      </p:pic>
    </p:spTree>
    <p:extLst>
      <p:ext uri="{BB962C8B-B14F-4D97-AF65-F5344CB8AC3E}">
        <p14:creationId xmlns:p14="http://schemas.microsoft.com/office/powerpoint/2010/main" val="26205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94EB-B229-4491-ABD8-3A8EC996A736}"/>
              </a:ext>
            </a:extLst>
          </p:cNvPr>
          <p:cNvSpPr>
            <a:spLocks noGrp="1"/>
          </p:cNvSpPr>
          <p:nvPr>
            <p:ph type="title"/>
          </p:nvPr>
        </p:nvSpPr>
        <p:spPr>
          <a:xfrm>
            <a:off x="192367" y="161926"/>
            <a:ext cx="5652621" cy="2443815"/>
          </a:xfrm>
        </p:spPr>
        <p:txBody>
          <a:bodyPr>
            <a:normAutofit/>
          </a:bodyPr>
          <a:lstStyle/>
          <a:p>
            <a:r>
              <a:rPr lang="en-US" sz="8800" dirty="0"/>
              <a:t>HOUSEKEEPING</a:t>
            </a:r>
          </a:p>
        </p:txBody>
      </p:sp>
      <p:sp>
        <p:nvSpPr>
          <p:cNvPr id="3" name="Content Placeholder 2">
            <a:extLst>
              <a:ext uri="{FF2B5EF4-FFF2-40B4-BE49-F238E27FC236}">
                <a16:creationId xmlns:a16="http://schemas.microsoft.com/office/drawing/2014/main" id="{A4CB0F11-FB06-4479-BBDF-C4D79009B6AA}"/>
              </a:ext>
            </a:extLst>
          </p:cNvPr>
          <p:cNvSpPr>
            <a:spLocks noGrp="1"/>
          </p:cNvSpPr>
          <p:nvPr>
            <p:ph idx="1"/>
          </p:nvPr>
        </p:nvSpPr>
        <p:spPr>
          <a:xfrm>
            <a:off x="431427" y="2010895"/>
            <a:ext cx="7886700" cy="4351338"/>
          </a:xfrm>
        </p:spPr>
        <p:txBody>
          <a:bodyPr>
            <a:normAutofit/>
          </a:bodyPr>
          <a:lstStyle/>
          <a:p>
            <a:r>
              <a:rPr lang="en-US" sz="4800" dirty="0"/>
              <a:t>Questions</a:t>
            </a:r>
          </a:p>
          <a:p>
            <a:r>
              <a:rPr lang="en-US" sz="4800" dirty="0"/>
              <a:t>Email List (</a:t>
            </a:r>
            <a:r>
              <a:rPr lang="en-US" sz="4800" dirty="0" err="1"/>
              <a:t>i</a:t>
            </a:r>
            <a:r>
              <a:rPr lang="en-US" sz="4800" dirty="0"/>
              <a:t>-pad)</a:t>
            </a:r>
          </a:p>
          <a:p>
            <a:r>
              <a:rPr lang="en-US" sz="4800" dirty="0"/>
              <a:t>Presentation on my website</a:t>
            </a:r>
          </a:p>
          <a:p>
            <a:pPr lvl="1"/>
            <a:r>
              <a:rPr lang="en-US" sz="4400" dirty="0"/>
              <a:t>www.mydesignsinthechaos.com</a:t>
            </a:r>
          </a:p>
        </p:txBody>
      </p:sp>
    </p:spTree>
    <p:extLst>
      <p:ext uri="{BB962C8B-B14F-4D97-AF65-F5344CB8AC3E}">
        <p14:creationId xmlns:p14="http://schemas.microsoft.com/office/powerpoint/2010/main" val="1883395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3C50-4405-4BDA-8766-9CC9A0245A02}"/>
              </a:ext>
            </a:extLst>
          </p:cNvPr>
          <p:cNvSpPr>
            <a:spLocks noGrp="1"/>
          </p:cNvSpPr>
          <p:nvPr>
            <p:ph type="title"/>
          </p:nvPr>
        </p:nvSpPr>
        <p:spPr>
          <a:xfrm>
            <a:off x="0" y="311338"/>
            <a:ext cx="6471397" cy="6364380"/>
          </a:xfrm>
        </p:spPr>
        <p:txBody>
          <a:bodyPr>
            <a:normAutofit/>
          </a:bodyPr>
          <a:lstStyle/>
          <a:p>
            <a:pPr algn="ctr"/>
            <a:r>
              <a:rPr lang="en-US" sz="13800" dirty="0"/>
              <a:t>QUESTIONS</a:t>
            </a:r>
          </a:p>
        </p:txBody>
      </p:sp>
    </p:spTree>
    <p:extLst>
      <p:ext uri="{BB962C8B-B14F-4D97-AF65-F5344CB8AC3E}">
        <p14:creationId xmlns:p14="http://schemas.microsoft.com/office/powerpoint/2010/main" val="734950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D4445-2096-4D26-AD1E-62BE4D6357D5}"/>
              </a:ext>
            </a:extLst>
          </p:cNvPr>
          <p:cNvSpPr>
            <a:spLocks noGrp="1"/>
          </p:cNvSpPr>
          <p:nvPr>
            <p:ph type="title"/>
          </p:nvPr>
        </p:nvSpPr>
        <p:spPr>
          <a:xfrm>
            <a:off x="-124385" y="843245"/>
            <a:ext cx="7003303" cy="5653180"/>
          </a:xfrm>
        </p:spPr>
        <p:txBody>
          <a:bodyPr>
            <a:noAutofit/>
          </a:bodyPr>
          <a:lstStyle/>
          <a:p>
            <a:pPr algn="ctr"/>
            <a:r>
              <a:rPr lang="en-US" sz="12400" dirty="0"/>
              <a:t>INSTAGRAM</a:t>
            </a:r>
            <a:br>
              <a:rPr lang="en-US" sz="12400" dirty="0"/>
            </a:br>
            <a:r>
              <a:rPr lang="en-US" sz="12400" dirty="0"/>
              <a:t>TIPS</a:t>
            </a:r>
          </a:p>
        </p:txBody>
      </p:sp>
    </p:spTree>
    <p:extLst>
      <p:ext uri="{BB962C8B-B14F-4D97-AF65-F5344CB8AC3E}">
        <p14:creationId xmlns:p14="http://schemas.microsoft.com/office/powerpoint/2010/main" val="969537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F546-13DB-4CE5-A1CD-778D23F20DF0}"/>
              </a:ext>
            </a:extLst>
          </p:cNvPr>
          <p:cNvSpPr>
            <a:spLocks noGrp="1"/>
          </p:cNvSpPr>
          <p:nvPr>
            <p:ph type="title"/>
          </p:nvPr>
        </p:nvSpPr>
        <p:spPr>
          <a:xfrm>
            <a:off x="969308" y="161926"/>
            <a:ext cx="7886700" cy="1325563"/>
          </a:xfrm>
        </p:spPr>
        <p:txBody>
          <a:bodyPr>
            <a:normAutofit/>
          </a:bodyPr>
          <a:lstStyle/>
          <a:p>
            <a:r>
              <a:rPr lang="en-US" sz="7200" dirty="0"/>
              <a:t>COLOR SCHEME</a:t>
            </a:r>
          </a:p>
        </p:txBody>
      </p:sp>
      <p:sp>
        <p:nvSpPr>
          <p:cNvPr id="3" name="Content Placeholder 2">
            <a:extLst>
              <a:ext uri="{FF2B5EF4-FFF2-40B4-BE49-F238E27FC236}">
                <a16:creationId xmlns:a16="http://schemas.microsoft.com/office/drawing/2014/main" id="{D4C8A972-5F78-4C89-A8B3-B0E0748E4DA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83C1120-C6B7-4CC5-AFD7-61C71C95753C}"/>
              </a:ext>
            </a:extLst>
          </p:cNvPr>
          <p:cNvPicPr>
            <a:picLocks noChangeAspect="1"/>
          </p:cNvPicPr>
          <p:nvPr/>
        </p:nvPicPr>
        <p:blipFill>
          <a:blip r:embed="rId3"/>
          <a:stretch>
            <a:fillRect/>
          </a:stretch>
        </p:blipFill>
        <p:spPr>
          <a:xfrm>
            <a:off x="2842619" y="1212662"/>
            <a:ext cx="2174748" cy="5483412"/>
          </a:xfrm>
          <a:prstGeom prst="rect">
            <a:avLst/>
          </a:prstGeom>
        </p:spPr>
      </p:pic>
      <p:pic>
        <p:nvPicPr>
          <p:cNvPr id="5" name="Picture 4">
            <a:extLst>
              <a:ext uri="{FF2B5EF4-FFF2-40B4-BE49-F238E27FC236}">
                <a16:creationId xmlns:a16="http://schemas.microsoft.com/office/drawing/2014/main" id="{49038A99-4A2C-4B87-B049-54FD0BAD055F}"/>
              </a:ext>
            </a:extLst>
          </p:cNvPr>
          <p:cNvPicPr>
            <a:picLocks noChangeAspect="1"/>
          </p:cNvPicPr>
          <p:nvPr/>
        </p:nvPicPr>
        <p:blipFill>
          <a:blip r:embed="rId4"/>
          <a:stretch>
            <a:fillRect/>
          </a:stretch>
        </p:blipFill>
        <p:spPr>
          <a:xfrm>
            <a:off x="5643776" y="109154"/>
            <a:ext cx="2585823" cy="6639692"/>
          </a:xfrm>
          <a:prstGeom prst="rect">
            <a:avLst/>
          </a:prstGeom>
        </p:spPr>
      </p:pic>
      <p:pic>
        <p:nvPicPr>
          <p:cNvPr id="6" name="Picture 5">
            <a:extLst>
              <a:ext uri="{FF2B5EF4-FFF2-40B4-BE49-F238E27FC236}">
                <a16:creationId xmlns:a16="http://schemas.microsoft.com/office/drawing/2014/main" id="{A89F3B90-10EB-425A-8435-67A97AD79C8F}"/>
              </a:ext>
            </a:extLst>
          </p:cNvPr>
          <p:cNvPicPr>
            <a:picLocks noChangeAspect="1"/>
          </p:cNvPicPr>
          <p:nvPr/>
        </p:nvPicPr>
        <p:blipFill>
          <a:blip r:embed="rId5"/>
          <a:stretch>
            <a:fillRect/>
          </a:stretch>
        </p:blipFill>
        <p:spPr>
          <a:xfrm>
            <a:off x="287992" y="1212662"/>
            <a:ext cx="2034236" cy="5483412"/>
          </a:xfrm>
          <a:prstGeom prst="rect">
            <a:avLst/>
          </a:prstGeom>
        </p:spPr>
      </p:pic>
    </p:spTree>
    <p:extLst>
      <p:ext uri="{BB962C8B-B14F-4D97-AF65-F5344CB8AC3E}">
        <p14:creationId xmlns:p14="http://schemas.microsoft.com/office/powerpoint/2010/main" val="419495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4F4C-290F-4F26-984F-2B046EC79F0D}"/>
              </a:ext>
            </a:extLst>
          </p:cNvPr>
          <p:cNvSpPr>
            <a:spLocks noGrp="1"/>
          </p:cNvSpPr>
          <p:nvPr>
            <p:ph type="title"/>
          </p:nvPr>
        </p:nvSpPr>
        <p:spPr>
          <a:xfrm>
            <a:off x="766110" y="2239963"/>
            <a:ext cx="5335868" cy="2378074"/>
          </a:xfrm>
        </p:spPr>
        <p:txBody>
          <a:bodyPr>
            <a:noAutofit/>
          </a:bodyPr>
          <a:lstStyle/>
          <a:p>
            <a:pPr algn="ctr"/>
            <a:r>
              <a:rPr lang="en-US" sz="11500" dirty="0"/>
              <a:t>BE</a:t>
            </a:r>
            <a:br>
              <a:rPr lang="en-US" sz="11500" dirty="0"/>
            </a:br>
            <a:r>
              <a:rPr lang="en-US" sz="11500" dirty="0"/>
              <a:t>DIFFERENT</a:t>
            </a:r>
          </a:p>
        </p:txBody>
      </p:sp>
    </p:spTree>
    <p:extLst>
      <p:ext uri="{BB962C8B-B14F-4D97-AF65-F5344CB8AC3E}">
        <p14:creationId xmlns:p14="http://schemas.microsoft.com/office/powerpoint/2010/main" val="589166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A484-ACD7-4F1D-9878-61CEAD7D0748}"/>
              </a:ext>
            </a:extLst>
          </p:cNvPr>
          <p:cNvSpPr>
            <a:spLocks noGrp="1"/>
          </p:cNvSpPr>
          <p:nvPr>
            <p:ph type="title"/>
          </p:nvPr>
        </p:nvSpPr>
        <p:spPr>
          <a:xfrm>
            <a:off x="712319" y="1935163"/>
            <a:ext cx="5580904" cy="2987674"/>
          </a:xfrm>
        </p:spPr>
        <p:txBody>
          <a:bodyPr>
            <a:normAutofit fontScale="90000"/>
          </a:bodyPr>
          <a:lstStyle/>
          <a:p>
            <a:pPr algn="ctr"/>
            <a:r>
              <a:rPr lang="en-US" sz="12500" dirty="0"/>
              <a:t>USE HASHTAGS</a:t>
            </a:r>
          </a:p>
        </p:txBody>
      </p:sp>
    </p:spTree>
    <p:extLst>
      <p:ext uri="{BB962C8B-B14F-4D97-AF65-F5344CB8AC3E}">
        <p14:creationId xmlns:p14="http://schemas.microsoft.com/office/powerpoint/2010/main" val="317868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3C50-4405-4BDA-8766-9CC9A0245A02}"/>
              </a:ext>
            </a:extLst>
          </p:cNvPr>
          <p:cNvSpPr>
            <a:spLocks noGrp="1"/>
          </p:cNvSpPr>
          <p:nvPr>
            <p:ph type="title"/>
          </p:nvPr>
        </p:nvSpPr>
        <p:spPr>
          <a:xfrm>
            <a:off x="0" y="311338"/>
            <a:ext cx="6471397" cy="6364380"/>
          </a:xfrm>
        </p:spPr>
        <p:txBody>
          <a:bodyPr>
            <a:normAutofit/>
          </a:bodyPr>
          <a:lstStyle/>
          <a:p>
            <a:pPr algn="ctr"/>
            <a:r>
              <a:rPr lang="en-US" sz="13800" dirty="0"/>
              <a:t>LAST</a:t>
            </a:r>
            <a:br>
              <a:rPr lang="en-US" sz="13800" dirty="0"/>
            </a:br>
            <a:r>
              <a:rPr lang="en-US" sz="13800" dirty="0"/>
              <a:t>QUESTIONS</a:t>
            </a:r>
          </a:p>
        </p:txBody>
      </p:sp>
    </p:spTree>
    <p:extLst>
      <p:ext uri="{BB962C8B-B14F-4D97-AF65-F5344CB8AC3E}">
        <p14:creationId xmlns:p14="http://schemas.microsoft.com/office/powerpoint/2010/main" val="209101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8280-0B0F-4C97-B9F1-C2CA4AD60DF4}"/>
              </a:ext>
            </a:extLst>
          </p:cNvPr>
          <p:cNvSpPr>
            <a:spLocks noGrp="1"/>
          </p:cNvSpPr>
          <p:nvPr>
            <p:ph type="title"/>
          </p:nvPr>
        </p:nvSpPr>
        <p:spPr>
          <a:xfrm>
            <a:off x="628650" y="729691"/>
            <a:ext cx="7886700" cy="1325563"/>
          </a:xfrm>
        </p:spPr>
        <p:txBody>
          <a:bodyPr>
            <a:normAutofit/>
          </a:bodyPr>
          <a:lstStyle/>
          <a:p>
            <a:r>
              <a:rPr lang="en-US" sz="8800" dirty="0"/>
              <a:t>THANK YOU!</a:t>
            </a:r>
          </a:p>
        </p:txBody>
      </p:sp>
      <p:sp>
        <p:nvSpPr>
          <p:cNvPr id="3" name="Content Placeholder 2">
            <a:extLst>
              <a:ext uri="{FF2B5EF4-FFF2-40B4-BE49-F238E27FC236}">
                <a16:creationId xmlns:a16="http://schemas.microsoft.com/office/drawing/2014/main" id="{B663812B-2CCA-4E56-BAFE-6008E46ADC60}"/>
              </a:ext>
            </a:extLst>
          </p:cNvPr>
          <p:cNvSpPr>
            <a:spLocks noGrp="1"/>
          </p:cNvSpPr>
          <p:nvPr>
            <p:ph idx="1"/>
          </p:nvPr>
        </p:nvSpPr>
        <p:spPr>
          <a:xfrm>
            <a:off x="149411" y="2225206"/>
            <a:ext cx="7886700" cy="4351338"/>
          </a:xfrm>
        </p:spPr>
        <p:txBody>
          <a:bodyPr>
            <a:normAutofit/>
          </a:bodyPr>
          <a:lstStyle/>
          <a:p>
            <a:r>
              <a:rPr lang="en-US" sz="4000" dirty="0"/>
              <a:t>WWW.FACEBOOK.COM/MYDESIGNSINTHECHAOS</a:t>
            </a:r>
          </a:p>
          <a:p>
            <a:r>
              <a:rPr lang="en-US" sz="4000" dirty="0"/>
              <a:t>MYDESIGNSINTHECHAOS@OUTLOOK.COM</a:t>
            </a:r>
          </a:p>
          <a:p>
            <a:r>
              <a:rPr lang="en-US" sz="4000" dirty="0"/>
              <a:t>WWW.MYDESIGNSINTHECHAOS.COM</a:t>
            </a:r>
          </a:p>
        </p:txBody>
      </p:sp>
    </p:spTree>
    <p:extLst>
      <p:ext uri="{BB962C8B-B14F-4D97-AF65-F5344CB8AC3E}">
        <p14:creationId xmlns:p14="http://schemas.microsoft.com/office/powerpoint/2010/main" val="315794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210B-AF78-4C2A-93B8-7E3635CE0E4E}"/>
              </a:ext>
            </a:extLst>
          </p:cNvPr>
          <p:cNvSpPr>
            <a:spLocks noGrp="1"/>
          </p:cNvSpPr>
          <p:nvPr>
            <p:ph type="title"/>
          </p:nvPr>
        </p:nvSpPr>
        <p:spPr>
          <a:xfrm>
            <a:off x="350184" y="359149"/>
            <a:ext cx="8443632" cy="1834215"/>
          </a:xfrm>
        </p:spPr>
        <p:txBody>
          <a:bodyPr>
            <a:normAutofit/>
          </a:bodyPr>
          <a:lstStyle/>
          <a:p>
            <a:r>
              <a:rPr lang="en-US" sz="8800" dirty="0"/>
              <a:t>SOCIAL MEDIA</a:t>
            </a:r>
          </a:p>
        </p:txBody>
      </p:sp>
      <p:sp>
        <p:nvSpPr>
          <p:cNvPr id="3" name="Content Placeholder 2">
            <a:extLst>
              <a:ext uri="{FF2B5EF4-FFF2-40B4-BE49-F238E27FC236}">
                <a16:creationId xmlns:a16="http://schemas.microsoft.com/office/drawing/2014/main" id="{5197CE13-24CC-43AD-89FC-1772E423D14A}"/>
              </a:ext>
            </a:extLst>
          </p:cNvPr>
          <p:cNvSpPr>
            <a:spLocks noGrp="1"/>
          </p:cNvSpPr>
          <p:nvPr>
            <p:ph idx="1"/>
          </p:nvPr>
        </p:nvSpPr>
        <p:spPr>
          <a:xfrm>
            <a:off x="1160556" y="1909295"/>
            <a:ext cx="7886700" cy="4351338"/>
          </a:xfrm>
        </p:spPr>
        <p:txBody>
          <a:bodyPr>
            <a:normAutofit/>
          </a:bodyPr>
          <a:lstStyle/>
          <a:p>
            <a:r>
              <a:rPr lang="en-US" sz="4000" dirty="0"/>
              <a:t>Facebook</a:t>
            </a:r>
          </a:p>
          <a:p>
            <a:r>
              <a:rPr lang="en-US" sz="4000" dirty="0"/>
              <a:t>Instagram</a:t>
            </a:r>
          </a:p>
          <a:p>
            <a:r>
              <a:rPr lang="en-US" sz="4000" dirty="0"/>
              <a:t>Pinterest</a:t>
            </a:r>
          </a:p>
          <a:p>
            <a:r>
              <a:rPr lang="en-US" sz="4000" dirty="0"/>
              <a:t>Twitter</a:t>
            </a:r>
          </a:p>
          <a:p>
            <a:r>
              <a:rPr lang="en-US" sz="4000" dirty="0"/>
              <a:t>Snap Chat</a:t>
            </a:r>
          </a:p>
          <a:p>
            <a:r>
              <a:rPr lang="en-US" sz="4000" dirty="0"/>
              <a:t>Linked In</a:t>
            </a:r>
          </a:p>
        </p:txBody>
      </p:sp>
    </p:spTree>
    <p:extLst>
      <p:ext uri="{BB962C8B-B14F-4D97-AF65-F5344CB8AC3E}">
        <p14:creationId xmlns:p14="http://schemas.microsoft.com/office/powerpoint/2010/main" val="30779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9F61-8A2B-420F-A694-AB692E88135B}"/>
              </a:ext>
            </a:extLst>
          </p:cNvPr>
          <p:cNvSpPr>
            <a:spLocks noGrp="1"/>
          </p:cNvSpPr>
          <p:nvPr>
            <p:ph type="title"/>
          </p:nvPr>
        </p:nvSpPr>
        <p:spPr>
          <a:xfrm>
            <a:off x="855754" y="353173"/>
            <a:ext cx="5025091" cy="2115109"/>
          </a:xfrm>
        </p:spPr>
        <p:txBody>
          <a:bodyPr>
            <a:normAutofit/>
          </a:bodyPr>
          <a:lstStyle/>
          <a:p>
            <a:r>
              <a:rPr lang="en-US" sz="8800" dirty="0"/>
              <a:t>FACEBOOK</a:t>
            </a:r>
          </a:p>
        </p:txBody>
      </p:sp>
      <p:sp>
        <p:nvSpPr>
          <p:cNvPr id="3" name="Content Placeholder 2">
            <a:extLst>
              <a:ext uri="{FF2B5EF4-FFF2-40B4-BE49-F238E27FC236}">
                <a16:creationId xmlns:a16="http://schemas.microsoft.com/office/drawing/2014/main" id="{340B613E-5A11-4841-9105-26987FEDFFA4}"/>
              </a:ext>
            </a:extLst>
          </p:cNvPr>
          <p:cNvSpPr>
            <a:spLocks noGrp="1"/>
          </p:cNvSpPr>
          <p:nvPr>
            <p:ph idx="1"/>
          </p:nvPr>
        </p:nvSpPr>
        <p:spPr>
          <a:xfrm>
            <a:off x="855754" y="2028825"/>
            <a:ext cx="7886700" cy="4351338"/>
          </a:xfrm>
        </p:spPr>
        <p:txBody>
          <a:bodyPr>
            <a:normAutofit/>
          </a:bodyPr>
          <a:lstStyle/>
          <a:p>
            <a:pPr marL="0" indent="0">
              <a:buNone/>
            </a:pPr>
            <a:r>
              <a:rPr lang="en-US" sz="4000" dirty="0"/>
              <a:t>1. Personal Profile</a:t>
            </a:r>
          </a:p>
          <a:p>
            <a:pPr marL="0" indent="0">
              <a:buNone/>
            </a:pPr>
            <a:r>
              <a:rPr lang="en-US" sz="4000" dirty="0"/>
              <a:t>2. Business Page</a:t>
            </a:r>
          </a:p>
          <a:p>
            <a:pPr marL="0" indent="0">
              <a:buNone/>
            </a:pPr>
            <a:r>
              <a:rPr lang="en-US" sz="4000" dirty="0"/>
              <a:t>3. FB Groups</a:t>
            </a:r>
          </a:p>
          <a:p>
            <a:r>
              <a:rPr lang="en-US" sz="4000" dirty="0"/>
              <a:t>public</a:t>
            </a:r>
          </a:p>
          <a:p>
            <a:r>
              <a:rPr lang="en-US" sz="4000" dirty="0"/>
              <a:t>closed</a:t>
            </a:r>
          </a:p>
          <a:p>
            <a:r>
              <a:rPr lang="en-US" sz="4000" dirty="0"/>
              <a:t>secret</a:t>
            </a:r>
          </a:p>
        </p:txBody>
      </p:sp>
    </p:spTree>
    <p:extLst>
      <p:ext uri="{BB962C8B-B14F-4D97-AF65-F5344CB8AC3E}">
        <p14:creationId xmlns:p14="http://schemas.microsoft.com/office/powerpoint/2010/main" val="37674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5EF0-C389-4683-8F54-12E9FB502DCE}"/>
              </a:ext>
            </a:extLst>
          </p:cNvPr>
          <p:cNvSpPr>
            <a:spLocks noGrp="1"/>
          </p:cNvSpPr>
          <p:nvPr>
            <p:ph type="title"/>
          </p:nvPr>
        </p:nvSpPr>
        <p:spPr>
          <a:xfrm>
            <a:off x="-1057834" y="-202493"/>
            <a:ext cx="7739278" cy="7262985"/>
          </a:xfrm>
        </p:spPr>
        <p:txBody>
          <a:bodyPr>
            <a:normAutofit/>
          </a:bodyPr>
          <a:lstStyle/>
          <a:p>
            <a:pPr algn="ctr"/>
            <a:r>
              <a:rPr lang="en-US" sz="8800" dirty="0"/>
              <a:t>TOP 5 TIPS</a:t>
            </a:r>
            <a:br>
              <a:rPr lang="en-US" sz="8800" dirty="0"/>
            </a:br>
            <a:r>
              <a:rPr lang="en-US" sz="8800" dirty="0"/>
              <a:t>TO GROW</a:t>
            </a:r>
            <a:br>
              <a:rPr lang="en-US" sz="8800" dirty="0"/>
            </a:br>
            <a:r>
              <a:rPr lang="en-US" sz="8800" dirty="0"/>
              <a:t>YOUR</a:t>
            </a:r>
            <a:br>
              <a:rPr lang="en-US" sz="8800" dirty="0"/>
            </a:br>
            <a:r>
              <a:rPr lang="en-US" sz="8800" dirty="0"/>
              <a:t>FACEBOOK</a:t>
            </a:r>
            <a:br>
              <a:rPr lang="en-US" sz="8800" dirty="0"/>
            </a:br>
            <a:r>
              <a:rPr lang="en-US" sz="8800" dirty="0"/>
              <a:t>PAGE</a:t>
            </a:r>
          </a:p>
        </p:txBody>
      </p:sp>
    </p:spTree>
    <p:extLst>
      <p:ext uri="{BB962C8B-B14F-4D97-AF65-F5344CB8AC3E}">
        <p14:creationId xmlns:p14="http://schemas.microsoft.com/office/powerpoint/2010/main" val="143047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41F7-B774-456F-BE9B-C01F57042478}"/>
              </a:ext>
            </a:extLst>
          </p:cNvPr>
          <p:cNvSpPr>
            <a:spLocks noGrp="1"/>
          </p:cNvSpPr>
          <p:nvPr>
            <p:ph type="title"/>
          </p:nvPr>
        </p:nvSpPr>
        <p:spPr>
          <a:xfrm>
            <a:off x="314325" y="1309409"/>
            <a:ext cx="8515350" cy="1804333"/>
          </a:xfrm>
        </p:spPr>
        <p:txBody>
          <a:bodyPr>
            <a:normAutofit/>
          </a:bodyPr>
          <a:lstStyle/>
          <a:p>
            <a:r>
              <a:rPr lang="en-US" sz="8000" dirty="0"/>
              <a:t>1. POST CONSISTENTLY</a:t>
            </a:r>
          </a:p>
        </p:txBody>
      </p:sp>
      <p:sp>
        <p:nvSpPr>
          <p:cNvPr id="3" name="Content Placeholder 2">
            <a:extLst>
              <a:ext uri="{FF2B5EF4-FFF2-40B4-BE49-F238E27FC236}">
                <a16:creationId xmlns:a16="http://schemas.microsoft.com/office/drawing/2014/main" id="{978E7CB1-FE6C-4DE8-84BA-64E39D7B911E}"/>
              </a:ext>
            </a:extLst>
          </p:cNvPr>
          <p:cNvSpPr>
            <a:spLocks noGrp="1"/>
          </p:cNvSpPr>
          <p:nvPr>
            <p:ph idx="1"/>
          </p:nvPr>
        </p:nvSpPr>
        <p:spPr>
          <a:xfrm>
            <a:off x="778062" y="3283884"/>
            <a:ext cx="7886700" cy="4351338"/>
          </a:xfrm>
        </p:spPr>
        <p:txBody>
          <a:bodyPr/>
          <a:lstStyle/>
          <a:p>
            <a:r>
              <a:rPr lang="en-US" sz="4000" dirty="0"/>
              <a:t>Trains the algorithm</a:t>
            </a:r>
          </a:p>
          <a:p>
            <a:r>
              <a:rPr lang="en-US" sz="4000" dirty="0"/>
              <a:t>Keeps your info in your</a:t>
            </a:r>
          </a:p>
          <a:p>
            <a:pPr marL="0" indent="0">
              <a:buNone/>
            </a:pPr>
            <a:r>
              <a:rPr lang="en-US" sz="4000" dirty="0"/>
              <a:t>  audience’s feed</a:t>
            </a:r>
          </a:p>
          <a:p>
            <a:pPr marL="0" indent="0">
              <a:buNone/>
            </a:pPr>
            <a:endParaRPr lang="en-US" dirty="0"/>
          </a:p>
        </p:txBody>
      </p:sp>
    </p:spTree>
    <p:extLst>
      <p:ext uri="{BB962C8B-B14F-4D97-AF65-F5344CB8AC3E}">
        <p14:creationId xmlns:p14="http://schemas.microsoft.com/office/powerpoint/2010/main" val="283036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88D8-8427-446F-9243-1815EB80E7DB}"/>
              </a:ext>
            </a:extLst>
          </p:cNvPr>
          <p:cNvSpPr>
            <a:spLocks noGrp="1"/>
          </p:cNvSpPr>
          <p:nvPr>
            <p:ph type="title"/>
          </p:nvPr>
        </p:nvSpPr>
        <p:spPr>
          <a:xfrm>
            <a:off x="-614456" y="859679"/>
            <a:ext cx="9758456" cy="2569321"/>
          </a:xfrm>
        </p:spPr>
        <p:txBody>
          <a:bodyPr>
            <a:normAutofit/>
          </a:bodyPr>
          <a:lstStyle/>
          <a:p>
            <a:pPr algn="ctr"/>
            <a:r>
              <a:rPr lang="en-US" sz="7200" dirty="0"/>
              <a:t>2. POST THINGS OTHER THAN</a:t>
            </a:r>
            <a:br>
              <a:rPr lang="en-US" sz="7200" dirty="0"/>
            </a:br>
            <a:r>
              <a:rPr lang="en-US" sz="7200" dirty="0"/>
              <a:t>WHAT YOU SELL</a:t>
            </a:r>
          </a:p>
        </p:txBody>
      </p:sp>
      <p:sp>
        <p:nvSpPr>
          <p:cNvPr id="3" name="Content Placeholder 2">
            <a:extLst>
              <a:ext uri="{FF2B5EF4-FFF2-40B4-BE49-F238E27FC236}">
                <a16:creationId xmlns:a16="http://schemas.microsoft.com/office/drawing/2014/main" id="{0AB4658E-F155-472F-B172-6C6428C2C4A6}"/>
              </a:ext>
            </a:extLst>
          </p:cNvPr>
          <p:cNvSpPr>
            <a:spLocks noGrp="1"/>
          </p:cNvSpPr>
          <p:nvPr>
            <p:ph idx="1"/>
          </p:nvPr>
        </p:nvSpPr>
        <p:spPr>
          <a:xfrm>
            <a:off x="840255" y="3429000"/>
            <a:ext cx="6561044" cy="2757579"/>
          </a:xfrm>
        </p:spPr>
        <p:txBody>
          <a:bodyPr/>
          <a:lstStyle/>
          <a:p>
            <a:r>
              <a:rPr lang="en-US" sz="4800" dirty="0"/>
              <a:t>Make sure they interest your target market</a:t>
            </a:r>
          </a:p>
          <a:p>
            <a:r>
              <a:rPr lang="en-US" sz="4800" dirty="0"/>
              <a:t>Trial and Error</a:t>
            </a:r>
          </a:p>
          <a:p>
            <a:pPr marL="457200" lvl="1" indent="0">
              <a:buNone/>
            </a:pPr>
            <a:endParaRPr lang="en-US" dirty="0"/>
          </a:p>
        </p:txBody>
      </p:sp>
    </p:spTree>
    <p:extLst>
      <p:ext uri="{BB962C8B-B14F-4D97-AF65-F5344CB8AC3E}">
        <p14:creationId xmlns:p14="http://schemas.microsoft.com/office/powerpoint/2010/main" val="409964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9A90-47FA-4164-B4C7-0E6ADB7B8745}"/>
              </a:ext>
            </a:extLst>
          </p:cNvPr>
          <p:cNvSpPr>
            <a:spLocks noGrp="1"/>
          </p:cNvSpPr>
          <p:nvPr>
            <p:ph type="title"/>
          </p:nvPr>
        </p:nvSpPr>
        <p:spPr>
          <a:xfrm>
            <a:off x="-612365" y="207963"/>
            <a:ext cx="8473515" cy="6442074"/>
          </a:xfrm>
        </p:spPr>
        <p:txBody>
          <a:bodyPr>
            <a:noAutofit/>
          </a:bodyPr>
          <a:lstStyle/>
          <a:p>
            <a:pPr algn="ctr"/>
            <a:r>
              <a:rPr lang="en-US" sz="13800" dirty="0"/>
              <a:t>QUESTIONS</a:t>
            </a:r>
          </a:p>
        </p:txBody>
      </p:sp>
    </p:spTree>
    <p:extLst>
      <p:ext uri="{BB962C8B-B14F-4D97-AF65-F5344CB8AC3E}">
        <p14:creationId xmlns:p14="http://schemas.microsoft.com/office/powerpoint/2010/main" val="281189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71E5-AD2F-4FB0-888B-F0431F92369D}"/>
              </a:ext>
            </a:extLst>
          </p:cNvPr>
          <p:cNvSpPr>
            <a:spLocks noGrp="1"/>
          </p:cNvSpPr>
          <p:nvPr>
            <p:ph type="title"/>
          </p:nvPr>
        </p:nvSpPr>
        <p:spPr>
          <a:xfrm>
            <a:off x="292847" y="1207809"/>
            <a:ext cx="8927726" cy="2115109"/>
          </a:xfrm>
        </p:spPr>
        <p:txBody>
          <a:bodyPr>
            <a:normAutofit/>
          </a:bodyPr>
          <a:lstStyle/>
          <a:p>
            <a:r>
              <a:rPr lang="en-US" sz="9600" dirty="0"/>
              <a:t>3. ASK QUESTIONS</a:t>
            </a:r>
          </a:p>
        </p:txBody>
      </p:sp>
      <p:sp>
        <p:nvSpPr>
          <p:cNvPr id="3" name="Content Placeholder 2">
            <a:extLst>
              <a:ext uri="{FF2B5EF4-FFF2-40B4-BE49-F238E27FC236}">
                <a16:creationId xmlns:a16="http://schemas.microsoft.com/office/drawing/2014/main" id="{479A2AF8-85FD-4F8A-B498-FE14CF7F17CB}"/>
              </a:ext>
            </a:extLst>
          </p:cNvPr>
          <p:cNvSpPr>
            <a:spLocks noGrp="1"/>
          </p:cNvSpPr>
          <p:nvPr>
            <p:ph idx="1"/>
          </p:nvPr>
        </p:nvSpPr>
        <p:spPr>
          <a:xfrm>
            <a:off x="1035050" y="2925296"/>
            <a:ext cx="5568950" cy="4351338"/>
          </a:xfrm>
        </p:spPr>
        <p:txBody>
          <a:bodyPr>
            <a:normAutofit/>
          </a:bodyPr>
          <a:lstStyle/>
          <a:p>
            <a:r>
              <a:rPr lang="en-US" sz="6000" dirty="0"/>
              <a:t>Get your page talking</a:t>
            </a:r>
          </a:p>
        </p:txBody>
      </p:sp>
    </p:spTree>
    <p:extLst>
      <p:ext uri="{BB962C8B-B14F-4D97-AF65-F5344CB8AC3E}">
        <p14:creationId xmlns:p14="http://schemas.microsoft.com/office/powerpoint/2010/main" val="2249125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9990</TotalTime>
  <Words>975</Words>
  <Application>Microsoft Office PowerPoint</Application>
  <PresentationFormat>On-screen Show (4:3)</PresentationFormat>
  <Paragraphs>158</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Jumbuck Sans</vt:lpstr>
      <vt:lpstr>Kidlit</vt:lpstr>
      <vt:lpstr>Ludicrous</vt:lpstr>
      <vt:lpstr>Office Theme</vt:lpstr>
      <vt:lpstr>SOCIAL MEDIA BOSS</vt:lpstr>
      <vt:lpstr>HOUSEKEEPING</vt:lpstr>
      <vt:lpstr>SOCIAL MEDIA</vt:lpstr>
      <vt:lpstr>FACEBOOK</vt:lpstr>
      <vt:lpstr>TOP 5 TIPS TO GROW YOUR FACEBOOK PAGE</vt:lpstr>
      <vt:lpstr>1. POST CONSISTENTLY</vt:lpstr>
      <vt:lpstr>2. POST THINGS OTHER THAN WHAT YOU SELL</vt:lpstr>
      <vt:lpstr>QUESTIONS</vt:lpstr>
      <vt:lpstr>3. ASK QUESTIONS</vt:lpstr>
      <vt:lpstr>Ways People Can Interact</vt:lpstr>
      <vt:lpstr>4. VARIETY</vt:lpstr>
      <vt:lpstr>Status Update</vt:lpstr>
      <vt:lpstr>Photo</vt:lpstr>
      <vt:lpstr>Video</vt:lpstr>
      <vt:lpstr>Share</vt:lpstr>
      <vt:lpstr>5. MAKE IT FUN!!</vt:lpstr>
      <vt:lpstr>REVIEW</vt:lpstr>
      <vt:lpstr>Helpful Hints</vt:lpstr>
      <vt:lpstr>INVITE YOUR PEOPLE</vt:lpstr>
      <vt:lpstr>QUESTIONS</vt:lpstr>
      <vt:lpstr>INSTAGRAM TIPS</vt:lpstr>
      <vt:lpstr>COLOR SCHEME</vt:lpstr>
      <vt:lpstr>BE DIFFERENT</vt:lpstr>
      <vt:lpstr>USE HASHTAGS</vt:lpstr>
      <vt:lpstr>LAST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Brooks</dc:creator>
  <cp:lastModifiedBy>Michelle Brooks</cp:lastModifiedBy>
  <cp:revision>42</cp:revision>
  <dcterms:created xsi:type="dcterms:W3CDTF">2018-06-26T02:55:48Z</dcterms:created>
  <dcterms:modified xsi:type="dcterms:W3CDTF">2018-07-03T01:27:52Z</dcterms:modified>
</cp:coreProperties>
</file>